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6" r:id="rId13"/>
    <p:sldId id="315" r:id="rId14"/>
    <p:sldId id="317" r:id="rId15"/>
  </p:sldIdLst>
  <p:sldSz cx="9144000" cy="5143500" type="screen16x9"/>
  <p:notesSz cx="6858000" cy="9144000"/>
  <p:defaultTextStyle>
    <a:defPPr>
      <a:defRPr lang="es-E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DEA"/>
    <a:srgbClr val="66FF33"/>
    <a:srgbClr val="F96D35"/>
    <a:srgbClr val="F83871"/>
    <a:srgbClr val="D98E5F"/>
    <a:srgbClr val="C63687"/>
    <a:srgbClr val="F83838"/>
    <a:srgbClr val="20AAAF"/>
    <a:srgbClr val="7E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941" autoAdjust="0"/>
  </p:normalViewPr>
  <p:slideViewPr>
    <p:cSldViewPr snapToGrid="0" snapToObjects="1">
      <p:cViewPr varScale="1">
        <p:scale>
          <a:sx n="137" d="100"/>
          <a:sy n="137" d="100"/>
        </p:scale>
        <p:origin x="-228" y="-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55E2EE-8B14-A642-BCAC-5396531BCB8E}" type="doc">
      <dgm:prSet loTypeId="urn:microsoft.com/office/officeart/2005/8/layout/hierarchy2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04A22FC-CDB6-9145-9C73-71B4186B32F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1</a:t>
          </a:r>
          <a:endParaRPr lang="es-ES" sz="2000" dirty="0">
            <a:latin typeface="Verdana"/>
            <a:cs typeface="Verdana"/>
          </a:endParaRPr>
        </a:p>
      </dgm:t>
    </dgm:pt>
    <dgm:pt modelId="{851ECCD3-E1A6-8D46-ADFB-729E33E15B79}" type="parTrans" cxnId="{9DDC601D-768A-B448-A770-0243AD71BA8B}">
      <dgm:prSet/>
      <dgm:spPr/>
      <dgm:t>
        <a:bodyPr/>
        <a:lstStyle/>
        <a:p>
          <a:endParaRPr lang="es-ES"/>
        </a:p>
      </dgm:t>
    </dgm:pt>
    <dgm:pt modelId="{972FF5BB-CE9C-534F-A7BC-D4D03F6805DB}" type="sibTrans" cxnId="{9DDC601D-768A-B448-A770-0243AD71BA8B}">
      <dgm:prSet/>
      <dgm:spPr/>
      <dgm:t>
        <a:bodyPr/>
        <a:lstStyle/>
        <a:p>
          <a:endParaRPr lang="es-ES"/>
        </a:p>
      </dgm:t>
    </dgm:pt>
    <dgm:pt modelId="{F6FC3DEF-71E5-944E-BAA5-E9F289F856B7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26142C1B-852E-964D-8DDF-29334055A0DE}" type="parTrans" cxnId="{C72D3C38-EAB9-1E4C-869F-12A7A05D8EF6}">
      <dgm:prSet/>
      <dgm:spPr/>
      <dgm:t>
        <a:bodyPr/>
        <a:lstStyle/>
        <a:p>
          <a:endParaRPr lang="es-ES"/>
        </a:p>
      </dgm:t>
    </dgm:pt>
    <dgm:pt modelId="{3E0BF192-6892-A249-AE4C-216A1164CFD8}" type="sibTrans" cxnId="{C72D3C38-EAB9-1E4C-869F-12A7A05D8EF6}">
      <dgm:prSet/>
      <dgm:spPr/>
      <dgm:t>
        <a:bodyPr/>
        <a:lstStyle/>
        <a:p>
          <a:endParaRPr lang="es-ES"/>
        </a:p>
      </dgm:t>
    </dgm:pt>
    <dgm:pt modelId="{7DF958D2-1A30-9C4C-8644-E85D65E4112E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831D368C-5BD8-0840-86CD-751EC24D5695}" type="parTrans" cxnId="{773916DC-3FE7-D249-BB0D-00ADA4F6E147}">
      <dgm:prSet/>
      <dgm:spPr/>
      <dgm:t>
        <a:bodyPr/>
        <a:lstStyle/>
        <a:p>
          <a:endParaRPr lang="es-ES"/>
        </a:p>
      </dgm:t>
    </dgm:pt>
    <dgm:pt modelId="{ACFE0371-B00A-2A40-BCB7-436C8AEA39B5}" type="sibTrans" cxnId="{773916DC-3FE7-D249-BB0D-00ADA4F6E147}">
      <dgm:prSet/>
      <dgm:spPr/>
      <dgm:t>
        <a:bodyPr/>
        <a:lstStyle/>
        <a:p>
          <a:endParaRPr lang="es-ES"/>
        </a:p>
      </dgm:t>
    </dgm:pt>
    <dgm:pt modelId="{47388BD4-DA24-E04B-AA5C-516CF1F413F4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3EBA164-FD17-B341-B929-30DCCF3FC77A}" type="parTrans" cxnId="{0AB2045B-2570-5E4A-AB43-69CA555FBE51}">
      <dgm:prSet/>
      <dgm:spPr/>
      <dgm:t>
        <a:bodyPr/>
        <a:lstStyle/>
        <a:p>
          <a:endParaRPr lang="es-ES"/>
        </a:p>
      </dgm:t>
    </dgm:pt>
    <dgm:pt modelId="{FDC46110-9FE3-074C-9224-085372297FC5}" type="sibTrans" cxnId="{0AB2045B-2570-5E4A-AB43-69CA555FBE51}">
      <dgm:prSet/>
      <dgm:spPr/>
      <dgm:t>
        <a:bodyPr/>
        <a:lstStyle/>
        <a:p>
          <a:endParaRPr lang="es-ES"/>
        </a:p>
      </dgm:t>
    </dgm:pt>
    <dgm:pt modelId="{49929DE6-AB0C-BC4D-A25E-18688C00961A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2</a:t>
          </a:r>
          <a:endParaRPr lang="es-ES" sz="2000" dirty="0">
            <a:latin typeface="Verdana"/>
            <a:cs typeface="Verdana"/>
          </a:endParaRPr>
        </a:p>
      </dgm:t>
    </dgm:pt>
    <dgm:pt modelId="{3F92D592-5BC9-EC4C-A802-7F61101E5063}" type="parTrans" cxnId="{936797C3-CA45-2646-AA30-C3D450B09C80}">
      <dgm:prSet/>
      <dgm:spPr/>
      <dgm:t>
        <a:bodyPr/>
        <a:lstStyle/>
        <a:p>
          <a:endParaRPr lang="es-ES"/>
        </a:p>
      </dgm:t>
    </dgm:pt>
    <dgm:pt modelId="{33DB6B9F-9752-7543-988F-3D4DA26CBBAE}" type="sibTrans" cxnId="{936797C3-CA45-2646-AA30-C3D450B09C80}">
      <dgm:prSet/>
      <dgm:spPr/>
      <dgm:t>
        <a:bodyPr/>
        <a:lstStyle/>
        <a:p>
          <a:endParaRPr lang="es-ES"/>
        </a:p>
      </dgm:t>
    </dgm:pt>
    <dgm:pt modelId="{33C29905-F907-3540-9BB5-02B46B21548F}">
      <dgm:prSet phldrT="[Texto]" custT="1"/>
      <dgm:spPr/>
      <dgm:t>
        <a:bodyPr/>
        <a:lstStyle/>
        <a:p>
          <a:r>
            <a:rPr lang="es-ES" sz="2000" dirty="0" smtClean="0">
              <a:latin typeface="Verdana"/>
              <a:cs typeface="Verdana"/>
            </a:rPr>
            <a:t>Nivel 3</a:t>
          </a:r>
          <a:endParaRPr lang="es-ES" sz="2000" dirty="0">
            <a:latin typeface="Verdana"/>
            <a:cs typeface="Verdana"/>
          </a:endParaRPr>
        </a:p>
      </dgm:t>
    </dgm:pt>
    <dgm:pt modelId="{380D7F4B-2B1E-DF42-94EE-947B41A8F5DA}" type="parTrans" cxnId="{631A714E-F22A-8D47-BA62-22361D4010A3}">
      <dgm:prSet/>
      <dgm:spPr/>
      <dgm:t>
        <a:bodyPr/>
        <a:lstStyle/>
        <a:p>
          <a:endParaRPr lang="es-ES"/>
        </a:p>
      </dgm:t>
    </dgm:pt>
    <dgm:pt modelId="{0C49E1FB-BA39-8F48-8FB6-ACD872EAFBFC}" type="sibTrans" cxnId="{631A714E-F22A-8D47-BA62-22361D4010A3}">
      <dgm:prSet/>
      <dgm:spPr/>
      <dgm:t>
        <a:bodyPr/>
        <a:lstStyle/>
        <a:p>
          <a:endParaRPr lang="es-ES"/>
        </a:p>
      </dgm:t>
    </dgm:pt>
    <dgm:pt modelId="{8E5C136D-0556-2342-8F61-8B8A5B169593}" type="pres">
      <dgm:prSet presAssocID="{F255E2EE-8B14-A642-BCAC-5396531BCB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76AF0FD-B4E8-934C-8FE0-A2170656F0B1}" type="pres">
      <dgm:prSet presAssocID="{E04A22FC-CDB6-9145-9C73-71B4186B32FA}" presName="root1" presStyleCnt="0"/>
      <dgm:spPr/>
    </dgm:pt>
    <dgm:pt modelId="{95CD5C3F-242D-F444-A100-B039438BF2BE}" type="pres">
      <dgm:prSet presAssocID="{E04A22FC-CDB6-9145-9C73-71B4186B32F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BFCE2B-2E31-E244-AB5F-0FDB8831076F}" type="pres">
      <dgm:prSet presAssocID="{E04A22FC-CDB6-9145-9C73-71B4186B32FA}" presName="level2hierChild" presStyleCnt="0"/>
      <dgm:spPr/>
    </dgm:pt>
    <dgm:pt modelId="{17716CD9-C6B7-974C-97BB-971804E90CAA}" type="pres">
      <dgm:prSet presAssocID="{26142C1B-852E-964D-8DDF-29334055A0DE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FA04B5A1-568B-EC48-A199-2029F3A7D981}" type="pres">
      <dgm:prSet presAssocID="{26142C1B-852E-964D-8DDF-29334055A0DE}" presName="connTx" presStyleLbl="parChTrans1D2" presStyleIdx="0" presStyleCnt="2"/>
      <dgm:spPr/>
      <dgm:t>
        <a:bodyPr/>
        <a:lstStyle/>
        <a:p>
          <a:endParaRPr lang="es-ES"/>
        </a:p>
      </dgm:t>
    </dgm:pt>
    <dgm:pt modelId="{16CCCB9B-EC69-0B40-A769-64F7897943F5}" type="pres">
      <dgm:prSet presAssocID="{F6FC3DEF-71E5-944E-BAA5-E9F289F856B7}" presName="root2" presStyleCnt="0"/>
      <dgm:spPr/>
    </dgm:pt>
    <dgm:pt modelId="{512240B1-9DA1-B74C-AF42-2DEB494B2E52}" type="pres">
      <dgm:prSet presAssocID="{F6FC3DEF-71E5-944E-BAA5-E9F289F856B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12FCCE1-A88C-E246-87C9-A145533D9B0D}" type="pres">
      <dgm:prSet presAssocID="{F6FC3DEF-71E5-944E-BAA5-E9F289F856B7}" presName="level3hierChild" presStyleCnt="0"/>
      <dgm:spPr/>
    </dgm:pt>
    <dgm:pt modelId="{FFF0A371-9BF4-E842-939E-A332E0017441}" type="pres">
      <dgm:prSet presAssocID="{831D368C-5BD8-0840-86CD-751EC24D5695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ABDADE14-8D60-FD41-8373-908098F45C30}" type="pres">
      <dgm:prSet presAssocID="{831D368C-5BD8-0840-86CD-751EC24D5695}" presName="connTx" presStyleLbl="parChTrans1D3" presStyleIdx="0" presStyleCnt="3"/>
      <dgm:spPr/>
      <dgm:t>
        <a:bodyPr/>
        <a:lstStyle/>
        <a:p>
          <a:endParaRPr lang="es-ES"/>
        </a:p>
      </dgm:t>
    </dgm:pt>
    <dgm:pt modelId="{CE9C1312-92DB-ED4D-A659-6FFE980A0D86}" type="pres">
      <dgm:prSet presAssocID="{7DF958D2-1A30-9C4C-8644-E85D65E4112E}" presName="root2" presStyleCnt="0"/>
      <dgm:spPr/>
    </dgm:pt>
    <dgm:pt modelId="{C3A8A0FA-37C1-984D-A183-5CD499C6D355}" type="pres">
      <dgm:prSet presAssocID="{7DF958D2-1A30-9C4C-8644-E85D65E4112E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DA87B3A-256D-324B-AAC2-742AE0B4C92C}" type="pres">
      <dgm:prSet presAssocID="{7DF958D2-1A30-9C4C-8644-E85D65E4112E}" presName="level3hierChild" presStyleCnt="0"/>
      <dgm:spPr/>
    </dgm:pt>
    <dgm:pt modelId="{7CCDB458-E936-6B4A-A8C6-6273C0E37D6A}" type="pres">
      <dgm:prSet presAssocID="{33EBA164-FD17-B341-B929-30DCCF3FC77A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B0FD1087-7EDB-2F42-909C-152B4327360C}" type="pres">
      <dgm:prSet presAssocID="{33EBA164-FD17-B341-B929-30DCCF3FC77A}" presName="connTx" presStyleLbl="parChTrans1D3" presStyleIdx="1" presStyleCnt="3"/>
      <dgm:spPr/>
      <dgm:t>
        <a:bodyPr/>
        <a:lstStyle/>
        <a:p>
          <a:endParaRPr lang="es-ES"/>
        </a:p>
      </dgm:t>
    </dgm:pt>
    <dgm:pt modelId="{979C86C1-F894-E249-877A-794A3D801969}" type="pres">
      <dgm:prSet presAssocID="{47388BD4-DA24-E04B-AA5C-516CF1F413F4}" presName="root2" presStyleCnt="0"/>
      <dgm:spPr/>
    </dgm:pt>
    <dgm:pt modelId="{5A4B65EE-C7FA-8246-AD76-843704CD6460}" type="pres">
      <dgm:prSet presAssocID="{47388BD4-DA24-E04B-AA5C-516CF1F413F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4BD25A-3382-ED47-B86B-1EED224ECE02}" type="pres">
      <dgm:prSet presAssocID="{47388BD4-DA24-E04B-AA5C-516CF1F413F4}" presName="level3hierChild" presStyleCnt="0"/>
      <dgm:spPr/>
    </dgm:pt>
    <dgm:pt modelId="{8D49BEC3-CD9F-C649-B96F-945E66E00CA4}" type="pres">
      <dgm:prSet presAssocID="{3F92D592-5BC9-EC4C-A802-7F61101E5063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5BE7EC58-E5A8-AB4F-93E9-79522BAA8AE6}" type="pres">
      <dgm:prSet presAssocID="{3F92D592-5BC9-EC4C-A802-7F61101E5063}" presName="connTx" presStyleLbl="parChTrans1D2" presStyleIdx="1" presStyleCnt="2"/>
      <dgm:spPr/>
      <dgm:t>
        <a:bodyPr/>
        <a:lstStyle/>
        <a:p>
          <a:endParaRPr lang="es-ES"/>
        </a:p>
      </dgm:t>
    </dgm:pt>
    <dgm:pt modelId="{A29DE109-3C62-F94A-AEC8-24C8FF494011}" type="pres">
      <dgm:prSet presAssocID="{49929DE6-AB0C-BC4D-A25E-18688C00961A}" presName="root2" presStyleCnt="0"/>
      <dgm:spPr/>
    </dgm:pt>
    <dgm:pt modelId="{7B9BE8DA-2907-4A41-9986-4C61C1B57D21}" type="pres">
      <dgm:prSet presAssocID="{49929DE6-AB0C-BC4D-A25E-18688C00961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04C702A-8DC2-6D42-AA2D-63A3B14C2809}" type="pres">
      <dgm:prSet presAssocID="{49929DE6-AB0C-BC4D-A25E-18688C00961A}" presName="level3hierChild" presStyleCnt="0"/>
      <dgm:spPr/>
    </dgm:pt>
    <dgm:pt modelId="{EAE8944D-93FA-EA45-A932-E7440802C198}" type="pres">
      <dgm:prSet presAssocID="{380D7F4B-2B1E-DF42-94EE-947B41A8F5DA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5B519E95-36C4-F74D-A553-9BD3AB63A8AF}" type="pres">
      <dgm:prSet presAssocID="{380D7F4B-2B1E-DF42-94EE-947B41A8F5DA}" presName="connTx" presStyleLbl="parChTrans1D3" presStyleIdx="2" presStyleCnt="3"/>
      <dgm:spPr/>
      <dgm:t>
        <a:bodyPr/>
        <a:lstStyle/>
        <a:p>
          <a:endParaRPr lang="es-ES"/>
        </a:p>
      </dgm:t>
    </dgm:pt>
    <dgm:pt modelId="{AF4E9BC2-448E-2442-8652-03B6DF8DA0D5}" type="pres">
      <dgm:prSet presAssocID="{33C29905-F907-3540-9BB5-02B46B21548F}" presName="root2" presStyleCnt="0"/>
      <dgm:spPr/>
    </dgm:pt>
    <dgm:pt modelId="{99C7486E-295B-4F46-8019-79CF21DABF8A}" type="pres">
      <dgm:prSet presAssocID="{33C29905-F907-3540-9BB5-02B46B21548F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E86CFDB-84AD-7A44-B402-5DEA2C2E13D5}" type="pres">
      <dgm:prSet presAssocID="{33C29905-F907-3540-9BB5-02B46B21548F}" presName="level3hierChild" presStyleCnt="0"/>
      <dgm:spPr/>
    </dgm:pt>
  </dgm:ptLst>
  <dgm:cxnLst>
    <dgm:cxn modelId="{773916DC-3FE7-D249-BB0D-00ADA4F6E147}" srcId="{F6FC3DEF-71E5-944E-BAA5-E9F289F856B7}" destId="{7DF958D2-1A30-9C4C-8644-E85D65E4112E}" srcOrd="0" destOrd="0" parTransId="{831D368C-5BD8-0840-86CD-751EC24D5695}" sibTransId="{ACFE0371-B00A-2A40-BCB7-436C8AEA39B5}"/>
    <dgm:cxn modelId="{9DDC601D-768A-B448-A770-0243AD71BA8B}" srcId="{F255E2EE-8B14-A642-BCAC-5396531BCB8E}" destId="{E04A22FC-CDB6-9145-9C73-71B4186B32FA}" srcOrd="0" destOrd="0" parTransId="{851ECCD3-E1A6-8D46-ADFB-729E33E15B79}" sibTransId="{972FF5BB-CE9C-534F-A7BC-D4D03F6805DB}"/>
    <dgm:cxn modelId="{57F8F6B8-E822-7146-AF7D-240A7C624067}" type="presOf" srcId="{33C29905-F907-3540-9BB5-02B46B21548F}" destId="{99C7486E-295B-4F46-8019-79CF21DABF8A}" srcOrd="0" destOrd="0" presId="urn:microsoft.com/office/officeart/2005/8/layout/hierarchy2"/>
    <dgm:cxn modelId="{EBE96934-52F5-D644-99F6-9E3EA07A28C0}" type="presOf" srcId="{380D7F4B-2B1E-DF42-94EE-947B41A8F5DA}" destId="{5B519E95-36C4-F74D-A553-9BD3AB63A8AF}" srcOrd="1" destOrd="0" presId="urn:microsoft.com/office/officeart/2005/8/layout/hierarchy2"/>
    <dgm:cxn modelId="{44A3BA9E-7683-994A-8BAB-3A813B164D96}" type="presOf" srcId="{831D368C-5BD8-0840-86CD-751EC24D5695}" destId="{FFF0A371-9BF4-E842-939E-A332E0017441}" srcOrd="0" destOrd="0" presId="urn:microsoft.com/office/officeart/2005/8/layout/hierarchy2"/>
    <dgm:cxn modelId="{6DAEF2A9-C5E2-0445-86A6-C5D66A9D564F}" type="presOf" srcId="{26142C1B-852E-964D-8DDF-29334055A0DE}" destId="{FA04B5A1-568B-EC48-A199-2029F3A7D981}" srcOrd="1" destOrd="0" presId="urn:microsoft.com/office/officeart/2005/8/layout/hierarchy2"/>
    <dgm:cxn modelId="{3E0D0553-CAFC-F44A-BC30-BACCC626BBEB}" type="presOf" srcId="{831D368C-5BD8-0840-86CD-751EC24D5695}" destId="{ABDADE14-8D60-FD41-8373-908098F45C30}" srcOrd="1" destOrd="0" presId="urn:microsoft.com/office/officeart/2005/8/layout/hierarchy2"/>
    <dgm:cxn modelId="{0AB2045B-2570-5E4A-AB43-69CA555FBE51}" srcId="{F6FC3DEF-71E5-944E-BAA5-E9F289F856B7}" destId="{47388BD4-DA24-E04B-AA5C-516CF1F413F4}" srcOrd="1" destOrd="0" parTransId="{33EBA164-FD17-B341-B929-30DCCF3FC77A}" sibTransId="{FDC46110-9FE3-074C-9224-085372297FC5}"/>
    <dgm:cxn modelId="{96BA9847-22A3-1748-8DC8-D64DFF7D1D3C}" type="presOf" srcId="{E04A22FC-CDB6-9145-9C73-71B4186B32FA}" destId="{95CD5C3F-242D-F444-A100-B039438BF2BE}" srcOrd="0" destOrd="0" presId="urn:microsoft.com/office/officeart/2005/8/layout/hierarchy2"/>
    <dgm:cxn modelId="{631A714E-F22A-8D47-BA62-22361D4010A3}" srcId="{49929DE6-AB0C-BC4D-A25E-18688C00961A}" destId="{33C29905-F907-3540-9BB5-02B46B21548F}" srcOrd="0" destOrd="0" parTransId="{380D7F4B-2B1E-DF42-94EE-947B41A8F5DA}" sibTransId="{0C49E1FB-BA39-8F48-8FB6-ACD872EAFBFC}"/>
    <dgm:cxn modelId="{86CA19A9-25E1-0B4B-87BA-E73208571D7D}" type="presOf" srcId="{F6FC3DEF-71E5-944E-BAA5-E9F289F856B7}" destId="{512240B1-9DA1-B74C-AF42-2DEB494B2E52}" srcOrd="0" destOrd="0" presId="urn:microsoft.com/office/officeart/2005/8/layout/hierarchy2"/>
    <dgm:cxn modelId="{923EF81F-19BC-F841-94E0-0433FF9F618A}" type="presOf" srcId="{33EBA164-FD17-B341-B929-30DCCF3FC77A}" destId="{B0FD1087-7EDB-2F42-909C-152B4327360C}" srcOrd="1" destOrd="0" presId="urn:microsoft.com/office/officeart/2005/8/layout/hierarchy2"/>
    <dgm:cxn modelId="{3AD024B6-02E4-B94C-9192-5D55FC632A95}" type="presOf" srcId="{380D7F4B-2B1E-DF42-94EE-947B41A8F5DA}" destId="{EAE8944D-93FA-EA45-A932-E7440802C198}" srcOrd="0" destOrd="0" presId="urn:microsoft.com/office/officeart/2005/8/layout/hierarchy2"/>
    <dgm:cxn modelId="{C72D3C38-EAB9-1E4C-869F-12A7A05D8EF6}" srcId="{E04A22FC-CDB6-9145-9C73-71B4186B32FA}" destId="{F6FC3DEF-71E5-944E-BAA5-E9F289F856B7}" srcOrd="0" destOrd="0" parTransId="{26142C1B-852E-964D-8DDF-29334055A0DE}" sibTransId="{3E0BF192-6892-A249-AE4C-216A1164CFD8}"/>
    <dgm:cxn modelId="{FCF87AAB-6042-D148-BB27-5C19DF7051EC}" type="presOf" srcId="{49929DE6-AB0C-BC4D-A25E-18688C00961A}" destId="{7B9BE8DA-2907-4A41-9986-4C61C1B57D21}" srcOrd="0" destOrd="0" presId="urn:microsoft.com/office/officeart/2005/8/layout/hierarchy2"/>
    <dgm:cxn modelId="{936797C3-CA45-2646-AA30-C3D450B09C80}" srcId="{E04A22FC-CDB6-9145-9C73-71B4186B32FA}" destId="{49929DE6-AB0C-BC4D-A25E-18688C00961A}" srcOrd="1" destOrd="0" parTransId="{3F92D592-5BC9-EC4C-A802-7F61101E5063}" sibTransId="{33DB6B9F-9752-7543-988F-3D4DA26CBBAE}"/>
    <dgm:cxn modelId="{196A28FA-5015-3C4D-8A0D-9583A0A685E4}" type="presOf" srcId="{26142C1B-852E-964D-8DDF-29334055A0DE}" destId="{17716CD9-C6B7-974C-97BB-971804E90CAA}" srcOrd="0" destOrd="0" presId="urn:microsoft.com/office/officeart/2005/8/layout/hierarchy2"/>
    <dgm:cxn modelId="{68CEBAED-C470-F947-88AE-4425F81EB32A}" type="presOf" srcId="{47388BD4-DA24-E04B-AA5C-516CF1F413F4}" destId="{5A4B65EE-C7FA-8246-AD76-843704CD6460}" srcOrd="0" destOrd="0" presId="urn:microsoft.com/office/officeart/2005/8/layout/hierarchy2"/>
    <dgm:cxn modelId="{4B3FAF7B-242F-AE4B-B76D-1EE795C00854}" type="presOf" srcId="{3F92D592-5BC9-EC4C-A802-7F61101E5063}" destId="{8D49BEC3-CD9F-C649-B96F-945E66E00CA4}" srcOrd="0" destOrd="0" presId="urn:microsoft.com/office/officeart/2005/8/layout/hierarchy2"/>
    <dgm:cxn modelId="{033FC1BF-BAC5-6C45-BD8D-C6F397F908A6}" type="presOf" srcId="{33EBA164-FD17-B341-B929-30DCCF3FC77A}" destId="{7CCDB458-E936-6B4A-A8C6-6273C0E37D6A}" srcOrd="0" destOrd="0" presId="urn:microsoft.com/office/officeart/2005/8/layout/hierarchy2"/>
    <dgm:cxn modelId="{91147834-5229-9042-B094-62F358CB2B2A}" type="presOf" srcId="{7DF958D2-1A30-9C4C-8644-E85D65E4112E}" destId="{C3A8A0FA-37C1-984D-A183-5CD499C6D355}" srcOrd="0" destOrd="0" presId="urn:microsoft.com/office/officeart/2005/8/layout/hierarchy2"/>
    <dgm:cxn modelId="{228BAF51-89BE-1343-A151-77464C12FDF7}" type="presOf" srcId="{F255E2EE-8B14-A642-BCAC-5396531BCB8E}" destId="{8E5C136D-0556-2342-8F61-8B8A5B169593}" srcOrd="0" destOrd="0" presId="urn:microsoft.com/office/officeart/2005/8/layout/hierarchy2"/>
    <dgm:cxn modelId="{641B4E7E-7859-9141-BA44-9945CA6F2537}" type="presOf" srcId="{3F92D592-5BC9-EC4C-A802-7F61101E5063}" destId="{5BE7EC58-E5A8-AB4F-93E9-79522BAA8AE6}" srcOrd="1" destOrd="0" presId="urn:microsoft.com/office/officeart/2005/8/layout/hierarchy2"/>
    <dgm:cxn modelId="{0F59C211-600B-7C4C-AB22-DB36991DE068}" type="presParOf" srcId="{8E5C136D-0556-2342-8F61-8B8A5B169593}" destId="{376AF0FD-B4E8-934C-8FE0-A2170656F0B1}" srcOrd="0" destOrd="0" presId="urn:microsoft.com/office/officeart/2005/8/layout/hierarchy2"/>
    <dgm:cxn modelId="{600C8BA8-6944-6447-9409-60487FC60C52}" type="presParOf" srcId="{376AF0FD-B4E8-934C-8FE0-A2170656F0B1}" destId="{95CD5C3F-242D-F444-A100-B039438BF2BE}" srcOrd="0" destOrd="0" presId="urn:microsoft.com/office/officeart/2005/8/layout/hierarchy2"/>
    <dgm:cxn modelId="{650A3C3F-046D-8B41-A971-69CAE3C14EDD}" type="presParOf" srcId="{376AF0FD-B4E8-934C-8FE0-A2170656F0B1}" destId="{76BFCE2B-2E31-E244-AB5F-0FDB8831076F}" srcOrd="1" destOrd="0" presId="urn:microsoft.com/office/officeart/2005/8/layout/hierarchy2"/>
    <dgm:cxn modelId="{49AEBB2C-C9C9-B240-9795-6D51D175765C}" type="presParOf" srcId="{76BFCE2B-2E31-E244-AB5F-0FDB8831076F}" destId="{17716CD9-C6B7-974C-97BB-971804E90CAA}" srcOrd="0" destOrd="0" presId="urn:microsoft.com/office/officeart/2005/8/layout/hierarchy2"/>
    <dgm:cxn modelId="{B6A06442-B93F-974F-9941-9CC107A1FC82}" type="presParOf" srcId="{17716CD9-C6B7-974C-97BB-971804E90CAA}" destId="{FA04B5A1-568B-EC48-A199-2029F3A7D981}" srcOrd="0" destOrd="0" presId="urn:microsoft.com/office/officeart/2005/8/layout/hierarchy2"/>
    <dgm:cxn modelId="{B8F93F63-BC3B-2648-B169-4FECF7A7D26C}" type="presParOf" srcId="{76BFCE2B-2E31-E244-AB5F-0FDB8831076F}" destId="{16CCCB9B-EC69-0B40-A769-64F7897943F5}" srcOrd="1" destOrd="0" presId="urn:microsoft.com/office/officeart/2005/8/layout/hierarchy2"/>
    <dgm:cxn modelId="{BAC6CB79-E3D3-564B-A8D3-3926E5AABBE4}" type="presParOf" srcId="{16CCCB9B-EC69-0B40-A769-64F7897943F5}" destId="{512240B1-9DA1-B74C-AF42-2DEB494B2E52}" srcOrd="0" destOrd="0" presId="urn:microsoft.com/office/officeart/2005/8/layout/hierarchy2"/>
    <dgm:cxn modelId="{AD1DF9DF-AE03-834E-A320-0021206AC48F}" type="presParOf" srcId="{16CCCB9B-EC69-0B40-A769-64F7897943F5}" destId="{312FCCE1-A88C-E246-87C9-A145533D9B0D}" srcOrd="1" destOrd="0" presId="urn:microsoft.com/office/officeart/2005/8/layout/hierarchy2"/>
    <dgm:cxn modelId="{0287BF38-DB3C-F34B-A77C-40B2409C6DE0}" type="presParOf" srcId="{312FCCE1-A88C-E246-87C9-A145533D9B0D}" destId="{FFF0A371-9BF4-E842-939E-A332E0017441}" srcOrd="0" destOrd="0" presId="urn:microsoft.com/office/officeart/2005/8/layout/hierarchy2"/>
    <dgm:cxn modelId="{7302116F-1F87-F245-80CB-FA3612AC2452}" type="presParOf" srcId="{FFF0A371-9BF4-E842-939E-A332E0017441}" destId="{ABDADE14-8D60-FD41-8373-908098F45C30}" srcOrd="0" destOrd="0" presId="urn:microsoft.com/office/officeart/2005/8/layout/hierarchy2"/>
    <dgm:cxn modelId="{D20FBC79-9C43-A54B-8062-62129895BB39}" type="presParOf" srcId="{312FCCE1-A88C-E246-87C9-A145533D9B0D}" destId="{CE9C1312-92DB-ED4D-A659-6FFE980A0D86}" srcOrd="1" destOrd="0" presId="urn:microsoft.com/office/officeart/2005/8/layout/hierarchy2"/>
    <dgm:cxn modelId="{67D50BE0-D149-FF45-9C2B-32DF4D8FE46F}" type="presParOf" srcId="{CE9C1312-92DB-ED4D-A659-6FFE980A0D86}" destId="{C3A8A0FA-37C1-984D-A183-5CD499C6D355}" srcOrd="0" destOrd="0" presId="urn:microsoft.com/office/officeart/2005/8/layout/hierarchy2"/>
    <dgm:cxn modelId="{1F3F72D0-6D77-2A4E-903A-9103928B3ED9}" type="presParOf" srcId="{CE9C1312-92DB-ED4D-A659-6FFE980A0D86}" destId="{CDA87B3A-256D-324B-AAC2-742AE0B4C92C}" srcOrd="1" destOrd="0" presId="urn:microsoft.com/office/officeart/2005/8/layout/hierarchy2"/>
    <dgm:cxn modelId="{0CAF1633-43AE-7A48-8906-192A8D74A227}" type="presParOf" srcId="{312FCCE1-A88C-E246-87C9-A145533D9B0D}" destId="{7CCDB458-E936-6B4A-A8C6-6273C0E37D6A}" srcOrd="2" destOrd="0" presId="urn:microsoft.com/office/officeart/2005/8/layout/hierarchy2"/>
    <dgm:cxn modelId="{D7A53A18-9E6E-6540-BB7D-8AAD38C2B669}" type="presParOf" srcId="{7CCDB458-E936-6B4A-A8C6-6273C0E37D6A}" destId="{B0FD1087-7EDB-2F42-909C-152B4327360C}" srcOrd="0" destOrd="0" presId="urn:microsoft.com/office/officeart/2005/8/layout/hierarchy2"/>
    <dgm:cxn modelId="{9DEB25C1-9D3D-1640-AD8A-CF801B591A50}" type="presParOf" srcId="{312FCCE1-A88C-E246-87C9-A145533D9B0D}" destId="{979C86C1-F894-E249-877A-794A3D801969}" srcOrd="3" destOrd="0" presId="urn:microsoft.com/office/officeart/2005/8/layout/hierarchy2"/>
    <dgm:cxn modelId="{F405CDFD-28C5-5442-8096-B1CA208CAD32}" type="presParOf" srcId="{979C86C1-F894-E249-877A-794A3D801969}" destId="{5A4B65EE-C7FA-8246-AD76-843704CD6460}" srcOrd="0" destOrd="0" presId="urn:microsoft.com/office/officeart/2005/8/layout/hierarchy2"/>
    <dgm:cxn modelId="{D530F636-0068-D24D-80C7-EE6ABE52923A}" type="presParOf" srcId="{979C86C1-F894-E249-877A-794A3D801969}" destId="{9C4BD25A-3382-ED47-B86B-1EED224ECE02}" srcOrd="1" destOrd="0" presId="urn:microsoft.com/office/officeart/2005/8/layout/hierarchy2"/>
    <dgm:cxn modelId="{9301EB92-1CFD-7949-BB2B-C624F2C50A46}" type="presParOf" srcId="{76BFCE2B-2E31-E244-AB5F-0FDB8831076F}" destId="{8D49BEC3-CD9F-C649-B96F-945E66E00CA4}" srcOrd="2" destOrd="0" presId="urn:microsoft.com/office/officeart/2005/8/layout/hierarchy2"/>
    <dgm:cxn modelId="{8309DD84-2A15-CC45-9509-5EA3A4821684}" type="presParOf" srcId="{8D49BEC3-CD9F-C649-B96F-945E66E00CA4}" destId="{5BE7EC58-E5A8-AB4F-93E9-79522BAA8AE6}" srcOrd="0" destOrd="0" presId="urn:microsoft.com/office/officeart/2005/8/layout/hierarchy2"/>
    <dgm:cxn modelId="{45426EDD-44D1-6744-A8FB-FA023E61736D}" type="presParOf" srcId="{76BFCE2B-2E31-E244-AB5F-0FDB8831076F}" destId="{A29DE109-3C62-F94A-AEC8-24C8FF494011}" srcOrd="3" destOrd="0" presId="urn:microsoft.com/office/officeart/2005/8/layout/hierarchy2"/>
    <dgm:cxn modelId="{F6A99D8E-CCB9-4A47-BDF6-B4D1FF362E5F}" type="presParOf" srcId="{A29DE109-3C62-F94A-AEC8-24C8FF494011}" destId="{7B9BE8DA-2907-4A41-9986-4C61C1B57D21}" srcOrd="0" destOrd="0" presId="urn:microsoft.com/office/officeart/2005/8/layout/hierarchy2"/>
    <dgm:cxn modelId="{9F9BAF52-8701-0049-9CBA-DDE42A858019}" type="presParOf" srcId="{A29DE109-3C62-F94A-AEC8-24C8FF494011}" destId="{504C702A-8DC2-6D42-AA2D-63A3B14C2809}" srcOrd="1" destOrd="0" presId="urn:microsoft.com/office/officeart/2005/8/layout/hierarchy2"/>
    <dgm:cxn modelId="{067E9E01-E7AD-C742-83D9-03AFEBC7B0A9}" type="presParOf" srcId="{504C702A-8DC2-6D42-AA2D-63A3B14C2809}" destId="{EAE8944D-93FA-EA45-A932-E7440802C198}" srcOrd="0" destOrd="0" presId="urn:microsoft.com/office/officeart/2005/8/layout/hierarchy2"/>
    <dgm:cxn modelId="{875D4CDC-CA02-9845-91E4-CB5744975519}" type="presParOf" srcId="{EAE8944D-93FA-EA45-A932-E7440802C198}" destId="{5B519E95-36C4-F74D-A553-9BD3AB63A8AF}" srcOrd="0" destOrd="0" presId="urn:microsoft.com/office/officeart/2005/8/layout/hierarchy2"/>
    <dgm:cxn modelId="{5179117E-34DB-8B4C-A75B-D152A71E1A9B}" type="presParOf" srcId="{504C702A-8DC2-6D42-AA2D-63A3B14C2809}" destId="{AF4E9BC2-448E-2442-8652-03B6DF8DA0D5}" srcOrd="1" destOrd="0" presId="urn:microsoft.com/office/officeart/2005/8/layout/hierarchy2"/>
    <dgm:cxn modelId="{ABEA7690-5C3C-AE4D-B8E5-3F4ADE4AC0CA}" type="presParOf" srcId="{AF4E9BC2-448E-2442-8652-03B6DF8DA0D5}" destId="{99C7486E-295B-4F46-8019-79CF21DABF8A}" srcOrd="0" destOrd="0" presId="urn:microsoft.com/office/officeart/2005/8/layout/hierarchy2"/>
    <dgm:cxn modelId="{4FF1439E-B3FC-6248-8717-2C99200382C2}" type="presParOf" srcId="{AF4E9BC2-448E-2442-8652-03B6DF8DA0D5}" destId="{1E86CFDB-84AD-7A44-B402-5DEA2C2E13D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0351A-6478-43FD-B1CF-B4F0114FEB70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9D606-5D2A-4532-90D9-C333497EC9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38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ED7CA-73CB-4C8B-B679-28230B2B1A78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ACE99-2984-45E6-A6E4-1CA651EA5D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04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AFAC4A-81C8-4110-BC7C-1A4488447B74}" type="slidenum">
              <a:rPr lang="en-US" altLang="es-ES"/>
              <a:pPr/>
              <a:t>2</a:t>
            </a:fld>
            <a:endParaRPr lang="en-US" altLang="es-E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1D80F9-12C4-4709-860A-131A23326581}" type="slidenum">
              <a:rPr lang="en-US" altLang="es-ES"/>
              <a:pPr/>
              <a:t>3</a:t>
            </a:fld>
            <a:endParaRPr lang="en-US" altLang="es-E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83EA3D-D832-4E9F-9708-AF32B551B8F0}" type="slidenum">
              <a:rPr lang="en-US" altLang="es-ES"/>
              <a:pPr/>
              <a:t>4</a:t>
            </a:fld>
            <a:endParaRPr lang="en-US" altLang="es-E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0DE974-2B53-4B8D-BA95-CE7646707F51}" type="slidenum">
              <a:rPr lang="en-US" altLang="es-ES"/>
              <a:pPr/>
              <a:t>5</a:t>
            </a:fld>
            <a:endParaRPr lang="en-US" altLang="es-E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196771-52EF-4E91-9180-55A9915530FD}" type="slidenum">
              <a:rPr lang="en-US" altLang="es-ES"/>
              <a:pPr/>
              <a:t>6</a:t>
            </a:fld>
            <a:endParaRPr lang="en-US" altLang="es-E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70CF7E-D323-4B00-AFA4-90D86567143F}" type="slidenum">
              <a:rPr lang="en-US" altLang="es-ES"/>
              <a:pPr/>
              <a:t>7</a:t>
            </a:fld>
            <a:endParaRPr lang="en-US" altLang="es-E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E36DBC-25B7-44D2-8A0A-C0234E50AA47}" type="slidenum">
              <a:rPr lang="en-US" altLang="es-ES"/>
              <a:pPr/>
              <a:t>8</a:t>
            </a:fld>
            <a:endParaRPr lang="en-US" altLang="es-E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DF3BB-B8E2-4239-80E3-6005BEEE9E99}" type="slidenum">
              <a:rPr lang="en-US" altLang="es-ES"/>
              <a:pPr/>
              <a:t>9</a:t>
            </a:fld>
            <a:endParaRPr lang="en-US" altLang="es-E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5E6B24-1942-4478-92C4-5A69CD2A2E20}" type="slidenum">
              <a:rPr lang="en-US" altLang="es-ES"/>
              <a:pPr/>
              <a:t>10</a:t>
            </a:fld>
            <a:endParaRPr lang="en-US" altLang="es-E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6548F6-7A91-4A8B-B89F-9B24A9762938}" type="slidenum">
              <a:rPr lang="en-US" altLang="es-ES"/>
              <a:pPr/>
              <a:t>11</a:t>
            </a:fld>
            <a:endParaRPr lang="en-US" altLang="es-E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6548F6-7A91-4A8B-B89F-9B24A9762938}" type="slidenum">
              <a:rPr lang="en-US" altLang="es-ES"/>
              <a:pPr/>
              <a:t>12</a:t>
            </a:fld>
            <a:endParaRPr lang="en-US" altLang="es-E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A714B1-B782-466B-A348-8FA157CEAB25}" type="slidenum">
              <a:rPr lang="en-US" altLang="es-ES"/>
              <a:pPr/>
              <a:t>13</a:t>
            </a:fld>
            <a:endParaRPr lang="en-US" altLang="es-E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A714B1-B782-466B-A348-8FA157CEAB25}" type="slidenum">
              <a:rPr lang="en-US" altLang="es-ES"/>
              <a:pPr/>
              <a:t>14</a:t>
            </a:fld>
            <a:endParaRPr lang="en-US" altLang="es-E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69" y="1233625"/>
            <a:ext cx="1016471" cy="909992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1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753626" y="3125703"/>
            <a:ext cx="5908431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s-ES_tradnl" sz="2400" baseline="0" dirty="0" smtClean="0">
                <a:solidFill>
                  <a:srgbClr val="000000"/>
                </a:solidFill>
                <a:latin typeface="Verdana"/>
                <a:cs typeface="Verdana"/>
              </a:rPr>
              <a:t>¿Qué documentos tengo que utilizar?</a:t>
            </a:r>
            <a:endParaRPr lang="es-ES" sz="2400" baseline="0" dirty="0" smtClean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2813649"/>
            <a:ext cx="1151520" cy="766868"/>
          </a:xfrm>
          <a:prstGeom prst="rect">
            <a:avLst/>
          </a:prstGeom>
        </p:spPr>
      </p:pic>
      <p:cxnSp>
        <p:nvCxnSpPr>
          <p:cNvPr id="14" name="Conector recto 13"/>
          <p:cNvCxnSpPr/>
          <p:nvPr userDrawn="1"/>
        </p:nvCxnSpPr>
        <p:spPr>
          <a:xfrm flipH="1">
            <a:off x="844062" y="3618143"/>
            <a:ext cx="6822566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015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76569"/>
            <a:ext cx="1153611" cy="766868"/>
          </a:xfrm>
          <a:prstGeom prst="rect">
            <a:avLst/>
          </a:prstGeom>
        </p:spPr>
      </p:pic>
      <p:cxnSp>
        <p:nvCxnSpPr>
          <p:cNvPr id="29" name="Conector recto 28"/>
          <p:cNvCxnSpPr/>
          <p:nvPr userDrawn="1"/>
        </p:nvCxnSpPr>
        <p:spPr>
          <a:xfrm flipH="1">
            <a:off x="7934498" y="881063"/>
            <a:ext cx="1368255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n 29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ndo_conclusi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0" y="76568"/>
            <a:ext cx="1102811" cy="766869"/>
          </a:xfrm>
          <a:prstGeom prst="rect">
            <a:avLst/>
          </a:prstGeom>
        </p:spPr>
      </p:pic>
      <p:sp>
        <p:nvSpPr>
          <p:cNvPr id="9" name="Rectángulo 8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0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Conclusión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  <p:graphicFrame>
        <p:nvGraphicFramePr>
          <p:cNvPr id="12" name="Tabla 1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9146596"/>
              </p:ext>
            </p:extLst>
          </p:nvPr>
        </p:nvGraphicFramePr>
        <p:xfrm>
          <a:off x="566794" y="1387281"/>
          <a:ext cx="3358650" cy="27813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Titular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>
                        <a:latin typeface="Verdana"/>
                        <a:cs typeface="Verdan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FF0000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 userDrawn="1"/>
        </p:nvSpPr>
        <p:spPr>
          <a:xfrm>
            <a:off x="5765801" y="3119439"/>
            <a:ext cx="2609850" cy="1477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1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2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3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4</a:t>
            </a:r>
          </a:p>
          <a:p>
            <a:pPr marL="285743" indent="-285743">
              <a:buBlip>
                <a:blip r:embed="rId5"/>
              </a:buBlip>
            </a:pPr>
            <a:r>
              <a:rPr lang="es-ES" dirty="0" err="1" smtClean="0"/>
              <a:t>Item</a:t>
            </a:r>
            <a:r>
              <a:rPr lang="es-ES" dirty="0" smtClean="0"/>
              <a:t> de lista 5</a:t>
            </a:r>
          </a:p>
        </p:txBody>
      </p:sp>
      <p:grpSp>
        <p:nvGrpSpPr>
          <p:cNvPr id="14" name="Agrupar 13"/>
          <p:cNvGrpSpPr/>
          <p:nvPr userDrawn="1"/>
        </p:nvGrpSpPr>
        <p:grpSpPr>
          <a:xfrm>
            <a:off x="5102268" y="1475959"/>
            <a:ext cx="2109036" cy="352226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15" name="Triángulo isósceles 1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6" name="Triángulo isósceles 1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7" name="Conector recto 16"/>
            <p:cNvCxnSpPr/>
            <p:nvPr/>
          </p:nvCxnSpPr>
          <p:spPr>
            <a:xfrm>
              <a:off x="1418167" y="2806701"/>
              <a:ext cx="2246381" cy="0"/>
            </a:xfrm>
            <a:prstGeom prst="line">
              <a:avLst/>
            </a:prstGeom>
            <a:grpFill/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ángulo 17"/>
          <p:cNvSpPr/>
          <p:nvPr userDrawn="1"/>
        </p:nvSpPr>
        <p:spPr>
          <a:xfrm>
            <a:off x="5102270" y="1954114"/>
            <a:ext cx="3273382" cy="130420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pt-B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Lorem</a:t>
            </a:r>
            <a:r>
              <a:rPr 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consectetur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adipiscing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Sed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nec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dolor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Mauris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tempor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nibh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vestibulum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lacus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Aenean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a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posuere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justo.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Maecenas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viverra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sagittis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elit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ut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sodales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.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Morbi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amet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ipsum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scelerisque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hendrerit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 sem </a:t>
            </a:r>
            <a:r>
              <a:rPr lang="pt-B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vel</a:t>
            </a: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, </a:t>
            </a: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22" name="Subtítulo 2"/>
          <p:cNvSpPr txBox="1">
            <a:spLocks/>
          </p:cNvSpPr>
          <p:nvPr userDrawn="1"/>
        </p:nvSpPr>
        <p:spPr>
          <a:xfrm>
            <a:off x="5590047" y="1446566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Titular 2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9136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graphicFrame>
        <p:nvGraphicFramePr>
          <p:cNvPr id="9" name="Diagrama 8"/>
          <p:cNvGraphicFramePr/>
          <p:nvPr userDrawn="1">
            <p:extLst>
              <p:ext uri="{D42A27DB-BD31-4B8C-83A1-F6EECF244321}">
                <p14:modId xmlns:p14="http://schemas.microsoft.com/office/powerpoint/2010/main" val="734144813"/>
              </p:ext>
            </p:extLst>
          </p:nvPr>
        </p:nvGraphicFramePr>
        <p:xfrm>
          <a:off x="2501900" y="1443038"/>
          <a:ext cx="4061286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50" y="76569"/>
            <a:ext cx="1185361" cy="766868"/>
          </a:xfrm>
          <a:prstGeom prst="rect">
            <a:avLst/>
          </a:prstGeom>
        </p:spPr>
      </p:pic>
      <p:sp>
        <p:nvSpPr>
          <p:cNvPr id="15" name="Título 1"/>
          <p:cNvSpPr txBox="1">
            <a:spLocks/>
          </p:cNvSpPr>
          <p:nvPr userDrawn="1"/>
        </p:nvSpPr>
        <p:spPr>
          <a:xfrm>
            <a:off x="5102271" y="41910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Esquema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3" name="Conector recto 2"/>
          <p:cNvCxnSpPr>
            <a:endCxn id="15" idx="2"/>
          </p:cNvCxnSpPr>
          <p:nvPr userDrawn="1"/>
        </p:nvCxnSpPr>
        <p:spPr>
          <a:xfrm flipH="1">
            <a:off x="6566245" y="881063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logo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6" y="236675"/>
            <a:ext cx="709555" cy="6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fondo_ficha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12" y="389391"/>
            <a:ext cx="682039" cy="603487"/>
          </a:xfrm>
          <a:prstGeom prst="rect">
            <a:avLst/>
          </a:prstGeom>
        </p:spPr>
      </p:pic>
      <p:sp>
        <p:nvSpPr>
          <p:cNvPr id="12" name="Rectángulo 11"/>
          <p:cNvSpPr/>
          <p:nvPr userDrawn="1"/>
        </p:nvSpPr>
        <p:spPr>
          <a:xfrm>
            <a:off x="1" y="4895850"/>
            <a:ext cx="9188450" cy="247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4891655"/>
            <a:ext cx="3375164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92816809"/>
              </p:ext>
            </p:extLst>
          </p:nvPr>
        </p:nvGraphicFramePr>
        <p:xfrm>
          <a:off x="1154084" y="1439669"/>
          <a:ext cx="3358650" cy="250317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{5A111915-BE36-4E01-A7E5-04B1672EAD32}</a:tableStyleId>
              </a:tblPr>
              <a:tblGrid>
                <a:gridCol w="1679325"/>
                <a:gridCol w="1679325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1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Índice 2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rgbClr val="21ADEA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9525" cap="flat" cmpd="sng" algn="ctr">
                      <a:noFill/>
                      <a:prstDash val="solid"/>
                    </a:lnL>
                    <a:lnR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Verdana"/>
                          <a:cs typeface="Verdana"/>
                        </a:rPr>
                        <a:t>Loren </a:t>
                      </a:r>
                      <a:r>
                        <a:rPr lang="es-ES" sz="900" dirty="0" err="1" smtClean="0">
                          <a:latin typeface="Verdana"/>
                          <a:cs typeface="Verdana"/>
                        </a:rPr>
                        <a:t>Ipsun</a:t>
                      </a:r>
                      <a:endParaRPr lang="es-ES" sz="900" dirty="0" smtClean="0">
                        <a:latin typeface="Verdana"/>
                        <a:cs typeface="Verdana"/>
                      </a:endParaRPr>
                    </a:p>
                  </a:txBody>
                  <a:tcPr marT="34290" marB="34290">
                    <a:lnL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17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CuadroTexto 14"/>
          <p:cNvSpPr txBox="1"/>
          <p:nvPr userDrawn="1"/>
        </p:nvSpPr>
        <p:spPr>
          <a:xfrm>
            <a:off x="4811034" y="1809752"/>
            <a:ext cx="3818616" cy="355481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/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dolor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sapien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varius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condimentum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eu,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nunc.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Nulla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nec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massa, 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viverra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ligula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Morbi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porta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nisl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Sed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vitae mi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fermentum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odio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id. Suspendisse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rhoncus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finibus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eleifend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massa et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tellus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auctor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cursus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vestibulum</a:t>
            </a:r>
            <a:r>
              <a:rPr lang="fr-F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tortor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lacinia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Quisque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efficitur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non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ultricies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tempus.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posuere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lacus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porta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ultrices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dictumst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dolor sit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Donec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mauris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In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convallis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ante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dapibus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sagittis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s-E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fr-FR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dirty="0"/>
          </a:p>
          <a:p>
            <a:endParaRPr lang="es-ES" sz="1100" dirty="0"/>
          </a:p>
        </p:txBody>
      </p:sp>
      <p:grpSp>
        <p:nvGrpSpPr>
          <p:cNvPr id="16" name="Agrupar 15"/>
          <p:cNvGrpSpPr/>
          <p:nvPr userDrawn="1"/>
        </p:nvGrpSpPr>
        <p:grpSpPr>
          <a:xfrm>
            <a:off x="4894234" y="1444983"/>
            <a:ext cx="1262552" cy="211294"/>
            <a:chOff x="716373" y="2162909"/>
            <a:chExt cx="2942067" cy="656491"/>
          </a:xfrm>
        </p:grpSpPr>
        <p:sp>
          <p:nvSpPr>
            <p:cNvPr id="17" name="Triángulo isósceles 16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8" name="Triángulo isósceles 1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21AD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9" name="Conector recto 18"/>
            <p:cNvCxnSpPr/>
            <p:nvPr/>
          </p:nvCxnSpPr>
          <p:spPr>
            <a:xfrm>
              <a:off x="1412059" y="2792425"/>
              <a:ext cx="2246381" cy="0"/>
            </a:xfrm>
            <a:prstGeom prst="line">
              <a:avLst/>
            </a:prstGeom>
            <a:ln>
              <a:solidFill>
                <a:srgbClr val="21AD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ubtítulo 2"/>
          <p:cNvSpPr txBox="1">
            <a:spLocks/>
          </p:cNvSpPr>
          <p:nvPr userDrawn="1"/>
        </p:nvSpPr>
        <p:spPr>
          <a:xfrm>
            <a:off x="5175416" y="1350935"/>
            <a:ext cx="2110716" cy="458817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cs typeface="Verdana"/>
              </a:rPr>
              <a:t>Titular 3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226009"/>
            <a:ext cx="1121861" cy="766868"/>
          </a:xfrm>
          <a:prstGeom prst="rect">
            <a:avLst/>
          </a:prstGeom>
        </p:spPr>
      </p:pic>
      <p:sp>
        <p:nvSpPr>
          <p:cNvPr id="23" name="Título 1"/>
          <p:cNvSpPr txBox="1">
            <a:spLocks/>
          </p:cNvSpPr>
          <p:nvPr userDrawn="1"/>
        </p:nvSpPr>
        <p:spPr>
          <a:xfrm>
            <a:off x="4645071" y="568541"/>
            <a:ext cx="2927947" cy="4619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400" dirty="0" smtClean="0">
                <a:solidFill>
                  <a:srgbClr val="000000"/>
                </a:solidFill>
                <a:latin typeface="Verdana"/>
                <a:cs typeface="Verdana"/>
              </a:rPr>
              <a:t>Ficha</a:t>
            </a:r>
            <a:endParaRPr lang="es-ES" sz="240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cxnSp>
        <p:nvCxnSpPr>
          <p:cNvPr id="25" name="Conector recto 24"/>
          <p:cNvCxnSpPr/>
          <p:nvPr userDrawn="1"/>
        </p:nvCxnSpPr>
        <p:spPr>
          <a:xfrm flipH="1">
            <a:off x="6096344" y="1030502"/>
            <a:ext cx="2736507" cy="0"/>
          </a:xfrm>
          <a:prstGeom prst="line">
            <a:avLst/>
          </a:prstGeom>
          <a:ln>
            <a:solidFill>
              <a:srgbClr val="21AD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52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7151" y="735807"/>
            <a:ext cx="7261225" cy="869156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s-ES" noProof="0" smtClean="0"/>
              <a:t/>
            </a:r>
            <a:br>
              <a:rPr lang="en-US" altLang="es-ES" noProof="0" smtClean="0"/>
            </a:br>
            <a:r>
              <a:rPr lang="en-US" altLang="es-ES" noProof="0" smtClean="0"/>
              <a:t>TÍTULO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4851" y="1716882"/>
            <a:ext cx="4056063" cy="345281"/>
          </a:xfrm>
          <a:prstGeom prst="rect">
            <a:avLst/>
          </a:prstGeom>
        </p:spPr>
        <p:txBody>
          <a:bodyPr rIns="0"/>
          <a:lstStyle>
            <a:lvl1pPr>
              <a:spcBef>
                <a:spcPct val="0"/>
              </a:spcBef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s-ES" noProof="0" smtClean="0"/>
              <a:t>SUBTITULO</a:t>
            </a:r>
          </a:p>
        </p:txBody>
      </p:sp>
      <p:pic>
        <p:nvPicPr>
          <p:cNvPr id="3090" name="Picture 18" descr="bu_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6573"/>
            <a:ext cx="9144000" cy="18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7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0125" y="1427560"/>
            <a:ext cx="745648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FAD9C2-7323-410C-93A0-3BCE3F0F15ED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07572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473869"/>
            <a:ext cx="344487" cy="40481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000125" y="1427560"/>
            <a:ext cx="3651250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3775" y="1427560"/>
            <a:ext cx="3652838" cy="31599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992188" y="4723210"/>
            <a:ext cx="2041525" cy="18454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723210"/>
            <a:ext cx="457200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270EB73-D944-4EED-A576-2A5DEC8447BB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71740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1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49" r:id="rId3"/>
    <p:sldLayoutId id="2147483650" r:id="rId4"/>
    <p:sldLayoutId id="2147483653" r:id="rId5"/>
    <p:sldLayoutId id="2147483656" r:id="rId6"/>
    <p:sldLayoutId id="2147483657" r:id="rId7"/>
    <p:sldLayoutId id="2147483658" r:id="rId8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5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6273" y="1122362"/>
            <a:ext cx="7581371" cy="10112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Documentos utilizados en las relaciones comerciales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76" y="2193704"/>
            <a:ext cx="6757105" cy="264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4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980" y="1122360"/>
            <a:ext cx="8083375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Documentos relacionados con la compraventa</a:t>
            </a:r>
          </a:p>
          <a:p>
            <a:pPr marL="0" indent="0">
              <a:buNone/>
            </a:pPr>
            <a:endParaRPr lang="es-ES" altLang="es-ES" sz="2400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Pedido</a:t>
            </a:r>
            <a:r>
              <a:rPr lang="es-ES" altLang="es-ES" sz="2400" dirty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Albarán</a:t>
            </a:r>
            <a:r>
              <a:rPr lang="es-ES" altLang="es-ES" sz="2400" dirty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sz="2400" dirty="0" smtClean="0"/>
              <a:t>Factura</a:t>
            </a:r>
            <a:r>
              <a:rPr lang="es-ES" altLang="es-E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16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05303" y="1122362"/>
            <a:ext cx="3695700" cy="369799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Pedido</a:t>
            </a:r>
          </a:p>
          <a:p>
            <a:pPr marL="0" indent="0">
              <a:buNone/>
            </a:pPr>
            <a:r>
              <a:rPr lang="es-ES" altLang="es-ES" sz="2200" dirty="0" smtClean="0">
                <a:latin typeface="+mj-lt"/>
                <a:cs typeface="Times New Roman" pitchFamily="18" charset="0"/>
              </a:rPr>
              <a:t>Es el encargo hecho por un cliente a un proveedor  para que este le proporcione un producto o servicio determinado, de unas características previamente establecidas, en un plazo fijado y a un precio y en unas condiciones convenidas.</a:t>
            </a:r>
            <a:endParaRPr lang="es-ES" altLang="es-ES" sz="2200" dirty="0">
              <a:latin typeface="+mj-lt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148" y="349604"/>
            <a:ext cx="3301497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5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46666" y="1127124"/>
            <a:ext cx="3097213" cy="347702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 smtClean="0"/>
              <a:t>Albarán</a:t>
            </a:r>
          </a:p>
          <a:p>
            <a:pPr marL="0" indent="0">
              <a:buNone/>
            </a:pPr>
            <a:r>
              <a:rPr lang="en-US" altLang="es-ES" sz="2200" dirty="0" smtClean="0">
                <a:cs typeface="Times New Roman" pitchFamily="18" charset="0"/>
              </a:rPr>
              <a:t>E</a:t>
            </a:r>
            <a:r>
              <a:rPr lang="es-ES" altLang="es-ES" sz="2200" dirty="0" smtClean="0">
                <a:cs typeface="Times New Roman" pitchFamily="18" charset="0"/>
              </a:rPr>
              <a:t>s el  documento que acompaña la entrega de la mercancía, y que indica las características y la cantidad, los datos de la entrega y los nombres </a:t>
            </a:r>
            <a:r>
              <a:rPr lang="en-US" altLang="es-ES" sz="2200" dirty="0" smtClean="0">
                <a:cs typeface="Times New Roman" pitchFamily="18" charset="0"/>
              </a:rPr>
              <a:t>del comprador y del </a:t>
            </a:r>
            <a:r>
              <a:rPr lang="es-ES" altLang="es-ES" sz="2200" dirty="0" smtClean="0">
                <a:cs typeface="Times New Roman" pitchFamily="18" charset="0"/>
              </a:rPr>
              <a:t>vendedor</a:t>
            </a:r>
            <a:r>
              <a:rPr lang="en-US" altLang="es-ES" sz="2200" dirty="0" smtClean="0">
                <a:cs typeface="Times New Roman" pitchFamily="18" charset="0"/>
              </a:rPr>
              <a:t>.</a:t>
            </a:r>
            <a:r>
              <a:rPr lang="es-ES" altLang="es-ES" sz="2200" dirty="0" smtClean="0"/>
              <a:t> </a:t>
            </a:r>
          </a:p>
          <a:p>
            <a:endParaRPr lang="es-ES" altLang="es-ES" sz="2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903" y="824089"/>
            <a:ext cx="3949816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66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5690" y="1122362"/>
            <a:ext cx="4882621" cy="6612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Recorrido </a:t>
            </a:r>
            <a:r>
              <a:rPr lang="es-ES" altLang="es-ES" b="1" dirty="0" smtClean="0"/>
              <a:t/>
            </a:r>
            <a:br>
              <a:rPr lang="es-ES" altLang="es-ES" b="1" dirty="0" smtClean="0"/>
            </a:br>
            <a:r>
              <a:rPr lang="es-ES" altLang="es-ES" b="1" dirty="0" smtClean="0"/>
              <a:t>de </a:t>
            </a:r>
            <a:r>
              <a:rPr lang="es-ES" altLang="es-ES" b="1" dirty="0"/>
              <a:t>un albarán</a:t>
            </a:r>
          </a:p>
          <a:p>
            <a:endParaRPr lang="es-ES" altLang="es-ES" dirty="0"/>
          </a:p>
          <a:p>
            <a:endParaRPr lang="es-ES" altLang="es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11" y="217397"/>
            <a:ext cx="2856090" cy="456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53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795336" y="1127432"/>
            <a:ext cx="3426707" cy="278981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Factura</a:t>
            </a:r>
          </a:p>
          <a:p>
            <a:pPr marL="0" indent="0">
              <a:buNone/>
            </a:pPr>
            <a:endParaRPr lang="es-ES_tradnl" altLang="es-ES" sz="2400" dirty="0" smtClean="0">
              <a:cs typeface="Times New Roman" pitchFamily="18" charset="0"/>
            </a:endParaRPr>
          </a:p>
          <a:p>
            <a:pPr marL="0" indent="0">
              <a:buNone/>
            </a:pPr>
            <a:r>
              <a:rPr lang="es-ES_tradnl" altLang="es-ES" sz="2400" dirty="0" smtClean="0">
                <a:cs typeface="Times New Roman" pitchFamily="18" charset="0"/>
              </a:rPr>
              <a:t>La </a:t>
            </a:r>
            <a:r>
              <a:rPr lang="es-ES_tradnl" altLang="es-ES" sz="2400" dirty="0">
                <a:cs typeface="Times New Roman" pitchFamily="18" charset="0"/>
              </a:rPr>
              <a:t>factura es un documento que acredita legalmente y justifica una prestación de servicios o una compraventa de </a:t>
            </a:r>
            <a:r>
              <a:rPr lang="es-ES_tradnl" altLang="es-ES" sz="2400" dirty="0" smtClean="0">
                <a:cs typeface="Times New Roman" pitchFamily="18" charset="0"/>
              </a:rPr>
              <a:t>mercancías.</a:t>
            </a:r>
            <a:endParaRPr lang="es-ES" altLang="es-ES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45" y="1064584"/>
            <a:ext cx="3751065" cy="3274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63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794986" y="1122362"/>
            <a:ext cx="7502347" cy="1056394"/>
          </a:xfrm>
          <a:prstGeom prst="rect">
            <a:avLst/>
          </a:prstGeom>
          <a:noFill/>
          <a:ln/>
        </p:spPr>
        <p:txBody>
          <a:bodyPr/>
          <a:lstStyle/>
          <a:p>
            <a:pPr marL="0" indent="0">
              <a:buNone/>
            </a:pPr>
            <a:r>
              <a:rPr lang="es-ES" altLang="es-ES" b="1" dirty="0" smtClean="0"/>
              <a:t>Documentos </a:t>
            </a:r>
            <a:r>
              <a:rPr lang="es-ES" altLang="es-ES" b="1" dirty="0"/>
              <a:t>relacionados con el cobro </a:t>
            </a:r>
            <a:r>
              <a:rPr lang="es-ES" altLang="es-ES" b="1" dirty="0" smtClean="0"/>
              <a:t/>
            </a:r>
            <a:br>
              <a:rPr lang="es-ES" altLang="es-ES" b="1" dirty="0" smtClean="0"/>
            </a:br>
            <a:r>
              <a:rPr lang="es-ES" altLang="es-ES" b="1" dirty="0" smtClean="0"/>
              <a:t>y </a:t>
            </a:r>
            <a:r>
              <a:rPr lang="es-ES" altLang="es-ES" b="1" dirty="0"/>
              <a:t>el </a:t>
            </a:r>
            <a:r>
              <a:rPr lang="es-ES" altLang="es-ES" b="1" dirty="0" smtClean="0"/>
              <a:t>pago</a:t>
            </a:r>
            <a:endParaRPr lang="es-ES" altLang="es-ES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132" y="1824499"/>
            <a:ext cx="5350935" cy="276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03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6626" y="1122362"/>
            <a:ext cx="3573463" cy="31607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Recibo</a:t>
            </a:r>
          </a:p>
          <a:p>
            <a:pPr marL="0" indent="0">
              <a:buNone/>
            </a:pPr>
            <a:r>
              <a:rPr lang="es-ES" altLang="es-ES" sz="2200" dirty="0" smtClean="0">
                <a:cs typeface="Times New Roman" pitchFamily="18" charset="0"/>
              </a:rPr>
              <a:t>Los recibos son los documentos mediante los cuales la persona que lo elabora y lo da, reconoce haber recibido una cantidad de dinero de la persona que acepta el recibo</a:t>
            </a:r>
            <a:r>
              <a:rPr lang="en-US" altLang="es-ES" sz="2200" dirty="0" smtClean="0">
                <a:cs typeface="Times New Roman" pitchFamily="18" charset="0"/>
              </a:rPr>
              <a:t>.</a:t>
            </a:r>
            <a:endParaRPr lang="es-ES" altLang="es-ES" sz="2200" dirty="0"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17" y="1693359"/>
            <a:ext cx="4108980" cy="234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6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4986" y="1122362"/>
            <a:ext cx="7118525" cy="308839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Letra de cambio</a:t>
            </a:r>
          </a:p>
          <a:p>
            <a:pPr marL="0" indent="0">
              <a:buNone/>
            </a:pPr>
            <a:endParaRPr lang="es-ES_tradnl" altLang="es-ES" sz="2200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es-ES_tradnl" altLang="es-ES" sz="2400" dirty="0" smtClean="0">
                <a:latin typeface="+mj-lt"/>
                <a:cs typeface="Times New Roman" pitchFamily="18" charset="0"/>
              </a:rPr>
              <a:t>Título </a:t>
            </a:r>
            <a:r>
              <a:rPr lang="es-ES_tradnl" altLang="es-ES" sz="2400" dirty="0">
                <a:latin typeface="+mj-lt"/>
                <a:cs typeface="Times New Roman" pitchFamily="18" charset="0"/>
              </a:rPr>
              <a:t>de crédito formal y completo, por medio del cual una  </a:t>
            </a:r>
            <a:r>
              <a:rPr lang="es-ES_tradnl" altLang="es-ES" sz="2400" dirty="0" smtClean="0">
                <a:latin typeface="+mj-lt"/>
                <a:cs typeface="Times New Roman" pitchFamily="18" charset="0"/>
              </a:rPr>
              <a:t>persona </a:t>
            </a:r>
            <a:r>
              <a:rPr lang="es-ES_tradnl" altLang="es-ES" sz="2400" dirty="0">
                <a:latin typeface="+mj-lt"/>
                <a:cs typeface="Times New Roman" pitchFamily="18" charset="0"/>
              </a:rPr>
              <a:t>(librador</a:t>
            </a:r>
            <a:r>
              <a:rPr lang="es-ES_tradnl" altLang="es-ES" sz="2400" dirty="0" smtClean="0">
                <a:latin typeface="+mj-lt"/>
                <a:cs typeface="Times New Roman" pitchFamily="18" charset="0"/>
              </a:rPr>
              <a:t>) manda u ordena a otra </a:t>
            </a:r>
            <a:r>
              <a:rPr lang="es-ES_tradnl" altLang="es-ES" sz="2400" dirty="0">
                <a:latin typeface="+mj-lt"/>
                <a:cs typeface="Times New Roman" pitchFamily="18" charset="0"/>
              </a:rPr>
              <a:t>(librado) el pago de una cierta cantidad de dinero, en lugar y fecha determinados, a la orden del mandante o de un tercero (tomador), quedando obligados solidariamente todos los firmantes.</a:t>
            </a:r>
            <a:endParaRPr lang="es-ES" altLang="es-ES" sz="24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31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7720" y="1119275"/>
            <a:ext cx="7307702" cy="25834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/>
              <a:t>Cheque</a:t>
            </a:r>
          </a:p>
          <a:p>
            <a:pPr marL="0" indent="0">
              <a:buNone/>
            </a:pPr>
            <a:endParaRPr lang="es-ES_tradnl" altLang="es-ES" sz="2200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es-ES_tradnl" altLang="es-ES" sz="2400" dirty="0" smtClean="0">
                <a:latin typeface="+mj-lt"/>
                <a:cs typeface="Times New Roman" pitchFamily="18" charset="0"/>
              </a:rPr>
              <a:t>Título </a:t>
            </a:r>
            <a:r>
              <a:rPr lang="es-ES_tradnl" altLang="es-ES" sz="2400" dirty="0">
                <a:latin typeface="+mj-lt"/>
                <a:cs typeface="Times New Roman" pitchFamily="18" charset="0"/>
              </a:rPr>
              <a:t>valor por medio del cual una persona (librador) manda u ordena a una entidad de crédito (librado) el pago de una cierta cantidad de dinero previamente situada en poder de </a:t>
            </a:r>
            <a:r>
              <a:rPr lang="es-ES_tradnl" altLang="es-ES" sz="2400" dirty="0" smtClean="0">
                <a:latin typeface="+mj-lt"/>
                <a:cs typeface="Times New Roman" pitchFamily="18" charset="0"/>
              </a:rPr>
              <a:t>aquella</a:t>
            </a:r>
            <a:r>
              <a:rPr lang="es-ES_tradnl" altLang="es-ES" sz="2400" dirty="0">
                <a:latin typeface="+mj-lt"/>
                <a:cs typeface="Times New Roman" pitchFamily="18" charset="0"/>
              </a:rPr>
              <a:t>, a la orden del mandante </a:t>
            </a:r>
            <a:r>
              <a:rPr lang="es-ES_tradnl" altLang="es-ES" sz="2400" dirty="0" smtClean="0">
                <a:latin typeface="+mj-lt"/>
                <a:cs typeface="Times New Roman" pitchFamily="18" charset="0"/>
              </a:rPr>
              <a:t/>
            </a:r>
            <a:br>
              <a:rPr lang="es-ES_tradnl" altLang="es-ES" sz="2400" dirty="0" smtClean="0">
                <a:latin typeface="+mj-lt"/>
                <a:cs typeface="Times New Roman" pitchFamily="18" charset="0"/>
              </a:rPr>
            </a:br>
            <a:r>
              <a:rPr lang="es-ES_tradnl" altLang="es-ES" sz="2400" dirty="0" smtClean="0">
                <a:latin typeface="+mj-lt"/>
                <a:cs typeface="Times New Roman" pitchFamily="18" charset="0"/>
              </a:rPr>
              <a:t>o </a:t>
            </a:r>
            <a:r>
              <a:rPr lang="es-ES_tradnl" altLang="es-ES" sz="2400" dirty="0">
                <a:latin typeface="+mj-lt"/>
                <a:cs typeface="Times New Roman" pitchFamily="18" charset="0"/>
              </a:rPr>
              <a:t>de un tercero (tomador), quedando obligados solidariamente todos los firmantes</a:t>
            </a:r>
            <a:r>
              <a:rPr lang="es-ES_tradnl" altLang="es-ES" sz="2400" dirty="0" smtClean="0">
                <a:latin typeface="+mj-lt"/>
                <a:cs typeface="Times New Roman" pitchFamily="18" charset="0"/>
              </a:rPr>
              <a:t>.</a:t>
            </a:r>
            <a:endParaRPr lang="es-ES_tradnl" altLang="es-ES" sz="2400" dirty="0">
              <a:latin typeface="+mj-lt"/>
              <a:cs typeface="Times New Roman" pitchFamily="18" charset="0"/>
            </a:endParaRP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5080000" y="1164431"/>
            <a:ext cx="34115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5927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7720" y="1119276"/>
            <a:ext cx="7307702" cy="72081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 smtClean="0"/>
              <a:t>Cheque</a:t>
            </a:r>
            <a:endParaRPr lang="es-ES" altLang="es-ES" b="1" dirty="0"/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5080000" y="1164431"/>
            <a:ext cx="34115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endParaRPr lang="es-ES" altLang="es-E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56" y="1832154"/>
            <a:ext cx="74676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01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6978" y="1122362"/>
            <a:ext cx="7332311" cy="246750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 smtClean="0"/>
              <a:t>Pagaré</a:t>
            </a:r>
          </a:p>
          <a:p>
            <a:pPr marL="0" indent="0">
              <a:buNone/>
            </a:pPr>
            <a:endParaRPr lang="es-ES_tradnl" altLang="es-ES" sz="2200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es-ES_tradnl" altLang="es-ES" sz="2200" dirty="0" smtClean="0">
                <a:latin typeface="+mj-lt"/>
                <a:cs typeface="Times New Roman" pitchFamily="18" charset="0"/>
              </a:rPr>
              <a:t>Es </a:t>
            </a:r>
            <a:r>
              <a:rPr lang="es-ES_tradnl" altLang="es-ES" sz="2200" dirty="0">
                <a:latin typeface="+mj-lt"/>
                <a:cs typeface="Times New Roman" pitchFamily="18" charset="0"/>
              </a:rPr>
              <a:t>un título-valor por el que una persona física que se llama firmante se obliga a pagar a otra que se llama beneficiario </a:t>
            </a:r>
            <a:r>
              <a:rPr lang="es-ES_tradnl" altLang="es-ES" sz="2200" dirty="0" smtClean="0">
                <a:latin typeface="+mj-lt"/>
                <a:cs typeface="Times New Roman" pitchFamily="18" charset="0"/>
              </a:rPr>
              <a:t/>
            </a:r>
            <a:br>
              <a:rPr lang="es-ES_tradnl" altLang="es-ES" sz="2200" dirty="0" smtClean="0">
                <a:latin typeface="+mj-lt"/>
                <a:cs typeface="Times New Roman" pitchFamily="18" charset="0"/>
              </a:rPr>
            </a:br>
            <a:r>
              <a:rPr lang="es-ES_tradnl" altLang="es-ES" sz="2200" dirty="0" smtClean="0">
                <a:latin typeface="+mj-lt"/>
                <a:cs typeface="Times New Roman" pitchFamily="18" charset="0"/>
              </a:rPr>
              <a:t>o </a:t>
            </a:r>
            <a:r>
              <a:rPr lang="es-ES_tradnl" altLang="es-ES" sz="2200" dirty="0">
                <a:latin typeface="+mj-lt"/>
                <a:cs typeface="Times New Roman" pitchFamily="18" charset="0"/>
              </a:rPr>
              <a:t>a su orden una determinada cantidad de dinero en la fecha </a:t>
            </a:r>
            <a:r>
              <a:rPr lang="es-ES_tradnl" altLang="es-ES" sz="2200" dirty="0" smtClean="0">
                <a:latin typeface="+mj-lt"/>
                <a:cs typeface="Times New Roman" pitchFamily="18" charset="0"/>
              </a:rPr>
              <a:t/>
            </a:r>
            <a:br>
              <a:rPr lang="es-ES_tradnl" altLang="es-ES" sz="2200" dirty="0" smtClean="0">
                <a:latin typeface="+mj-lt"/>
                <a:cs typeface="Times New Roman" pitchFamily="18" charset="0"/>
              </a:rPr>
            </a:br>
            <a:r>
              <a:rPr lang="es-ES_tradnl" altLang="es-ES" sz="2200" dirty="0" smtClean="0">
                <a:latin typeface="+mj-lt"/>
                <a:cs typeface="Times New Roman" pitchFamily="18" charset="0"/>
              </a:rPr>
              <a:t>y </a:t>
            </a:r>
            <a:r>
              <a:rPr lang="es-ES_tradnl" altLang="es-ES" sz="2200" dirty="0">
                <a:latin typeface="+mj-lt"/>
                <a:cs typeface="Times New Roman" pitchFamily="18" charset="0"/>
              </a:rPr>
              <a:t>lugar que se indican en el título.</a:t>
            </a:r>
            <a:endParaRPr lang="es-ES" altLang="es-ES" sz="22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79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6978" y="1122363"/>
            <a:ext cx="7332311" cy="66128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altLang="es-ES" b="1" dirty="0" smtClean="0"/>
              <a:t>Pagaré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35" y="1783645"/>
            <a:ext cx="6496933" cy="292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02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6099</TotalTime>
  <Words>298</Words>
  <Application>Microsoft Office PowerPoint</Application>
  <PresentationFormat>Presentación en pantalla (16:9)</PresentationFormat>
  <Paragraphs>41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micasa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perez lopez</dc:creator>
  <cp:lastModifiedBy>Patricia Rayon</cp:lastModifiedBy>
  <cp:revision>123</cp:revision>
  <dcterms:created xsi:type="dcterms:W3CDTF">2014-11-24T08:34:51Z</dcterms:created>
  <dcterms:modified xsi:type="dcterms:W3CDTF">2015-06-09T14:38:21Z</dcterms:modified>
</cp:coreProperties>
</file>