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4" r:id="rId10"/>
    <p:sldId id="267" r:id="rId11"/>
    <p:sldId id="268" r:id="rId12"/>
    <p:sldId id="269" r:id="rId13"/>
    <p:sldId id="270" r:id="rId14"/>
    <p:sldId id="272" r:id="rId15"/>
  </p:sldIdLst>
  <p:sldSz cx="9144000" cy="5143500" type="screen16x9"/>
  <p:notesSz cx="6858000" cy="9144000"/>
  <p:defaultTextStyle>
    <a:defPPr>
      <a:defRPr lang="es-ES"/>
    </a:defPPr>
    <a:lvl1pPr marL="0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8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2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ADEA"/>
    <a:srgbClr val="66FF33"/>
    <a:srgbClr val="F96D35"/>
    <a:srgbClr val="F83871"/>
    <a:srgbClr val="D98E5F"/>
    <a:srgbClr val="C63687"/>
    <a:srgbClr val="F83838"/>
    <a:srgbClr val="20AAAF"/>
    <a:srgbClr val="7EBE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0941" autoAdjust="0"/>
  </p:normalViewPr>
  <p:slideViewPr>
    <p:cSldViewPr snapToGrid="0" snapToObjects="1">
      <p:cViewPr>
        <p:scale>
          <a:sx n="75" d="100"/>
          <a:sy n="75" d="100"/>
        </p:scale>
        <p:origin x="-2028" y="-109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255E2EE-8B14-A642-BCAC-5396531BCB8E}" type="doc">
      <dgm:prSet loTypeId="urn:microsoft.com/office/officeart/2005/8/layout/hierarchy2" loCatId="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E04A22FC-CDB6-9145-9C73-71B4186B32FA}">
      <dgm:prSet phldrT="[Texto]" custT="1"/>
      <dgm:spPr/>
      <dgm:t>
        <a:bodyPr/>
        <a:lstStyle/>
        <a:p>
          <a:r>
            <a:rPr lang="es-ES" sz="2000" dirty="0" smtClean="0">
              <a:latin typeface="Verdana"/>
              <a:cs typeface="Verdana"/>
            </a:rPr>
            <a:t>Nivel 1</a:t>
          </a:r>
          <a:endParaRPr lang="es-ES" sz="2000" dirty="0">
            <a:latin typeface="Verdana"/>
            <a:cs typeface="Verdana"/>
          </a:endParaRPr>
        </a:p>
      </dgm:t>
    </dgm:pt>
    <dgm:pt modelId="{851ECCD3-E1A6-8D46-ADFB-729E33E15B79}" type="parTrans" cxnId="{9DDC601D-768A-B448-A770-0243AD71BA8B}">
      <dgm:prSet/>
      <dgm:spPr/>
      <dgm:t>
        <a:bodyPr/>
        <a:lstStyle/>
        <a:p>
          <a:endParaRPr lang="es-ES"/>
        </a:p>
      </dgm:t>
    </dgm:pt>
    <dgm:pt modelId="{972FF5BB-CE9C-534F-A7BC-D4D03F6805DB}" type="sibTrans" cxnId="{9DDC601D-768A-B448-A770-0243AD71BA8B}">
      <dgm:prSet/>
      <dgm:spPr/>
      <dgm:t>
        <a:bodyPr/>
        <a:lstStyle/>
        <a:p>
          <a:endParaRPr lang="es-ES"/>
        </a:p>
      </dgm:t>
    </dgm:pt>
    <dgm:pt modelId="{F6FC3DEF-71E5-944E-BAA5-E9F289F856B7}">
      <dgm:prSet phldrT="[Texto]" custT="1"/>
      <dgm:spPr/>
      <dgm:t>
        <a:bodyPr/>
        <a:lstStyle/>
        <a:p>
          <a:r>
            <a:rPr lang="es-ES" sz="2000" dirty="0" smtClean="0">
              <a:latin typeface="Verdana"/>
              <a:cs typeface="Verdana"/>
            </a:rPr>
            <a:t>Nivel 2</a:t>
          </a:r>
          <a:endParaRPr lang="es-ES" sz="2000" dirty="0">
            <a:latin typeface="Verdana"/>
            <a:cs typeface="Verdana"/>
          </a:endParaRPr>
        </a:p>
      </dgm:t>
    </dgm:pt>
    <dgm:pt modelId="{26142C1B-852E-964D-8DDF-29334055A0DE}" type="parTrans" cxnId="{C72D3C38-EAB9-1E4C-869F-12A7A05D8EF6}">
      <dgm:prSet/>
      <dgm:spPr/>
      <dgm:t>
        <a:bodyPr/>
        <a:lstStyle/>
        <a:p>
          <a:endParaRPr lang="es-ES"/>
        </a:p>
      </dgm:t>
    </dgm:pt>
    <dgm:pt modelId="{3E0BF192-6892-A249-AE4C-216A1164CFD8}" type="sibTrans" cxnId="{C72D3C38-EAB9-1E4C-869F-12A7A05D8EF6}">
      <dgm:prSet/>
      <dgm:spPr/>
      <dgm:t>
        <a:bodyPr/>
        <a:lstStyle/>
        <a:p>
          <a:endParaRPr lang="es-ES"/>
        </a:p>
      </dgm:t>
    </dgm:pt>
    <dgm:pt modelId="{7DF958D2-1A30-9C4C-8644-E85D65E4112E}">
      <dgm:prSet phldrT="[Texto]" custT="1"/>
      <dgm:spPr/>
      <dgm:t>
        <a:bodyPr/>
        <a:lstStyle/>
        <a:p>
          <a:r>
            <a:rPr lang="es-ES" sz="2000" dirty="0" smtClean="0">
              <a:latin typeface="Verdana"/>
              <a:cs typeface="Verdana"/>
            </a:rPr>
            <a:t>Nivel 3</a:t>
          </a:r>
          <a:endParaRPr lang="es-ES" sz="2000" dirty="0">
            <a:latin typeface="Verdana"/>
            <a:cs typeface="Verdana"/>
          </a:endParaRPr>
        </a:p>
      </dgm:t>
    </dgm:pt>
    <dgm:pt modelId="{831D368C-5BD8-0840-86CD-751EC24D5695}" type="parTrans" cxnId="{773916DC-3FE7-D249-BB0D-00ADA4F6E147}">
      <dgm:prSet/>
      <dgm:spPr/>
      <dgm:t>
        <a:bodyPr/>
        <a:lstStyle/>
        <a:p>
          <a:endParaRPr lang="es-ES"/>
        </a:p>
      </dgm:t>
    </dgm:pt>
    <dgm:pt modelId="{ACFE0371-B00A-2A40-BCB7-436C8AEA39B5}" type="sibTrans" cxnId="{773916DC-3FE7-D249-BB0D-00ADA4F6E147}">
      <dgm:prSet/>
      <dgm:spPr/>
      <dgm:t>
        <a:bodyPr/>
        <a:lstStyle/>
        <a:p>
          <a:endParaRPr lang="es-ES"/>
        </a:p>
      </dgm:t>
    </dgm:pt>
    <dgm:pt modelId="{47388BD4-DA24-E04B-AA5C-516CF1F413F4}">
      <dgm:prSet phldrT="[Texto]" custT="1"/>
      <dgm:spPr/>
      <dgm:t>
        <a:bodyPr/>
        <a:lstStyle/>
        <a:p>
          <a:r>
            <a:rPr lang="es-ES" sz="2000" dirty="0" smtClean="0">
              <a:latin typeface="Verdana"/>
              <a:cs typeface="Verdana"/>
            </a:rPr>
            <a:t>Nivel 3</a:t>
          </a:r>
          <a:endParaRPr lang="es-ES" sz="2000" dirty="0">
            <a:latin typeface="Verdana"/>
            <a:cs typeface="Verdana"/>
          </a:endParaRPr>
        </a:p>
      </dgm:t>
    </dgm:pt>
    <dgm:pt modelId="{33EBA164-FD17-B341-B929-30DCCF3FC77A}" type="parTrans" cxnId="{0AB2045B-2570-5E4A-AB43-69CA555FBE51}">
      <dgm:prSet/>
      <dgm:spPr/>
      <dgm:t>
        <a:bodyPr/>
        <a:lstStyle/>
        <a:p>
          <a:endParaRPr lang="es-ES"/>
        </a:p>
      </dgm:t>
    </dgm:pt>
    <dgm:pt modelId="{FDC46110-9FE3-074C-9224-085372297FC5}" type="sibTrans" cxnId="{0AB2045B-2570-5E4A-AB43-69CA555FBE51}">
      <dgm:prSet/>
      <dgm:spPr/>
      <dgm:t>
        <a:bodyPr/>
        <a:lstStyle/>
        <a:p>
          <a:endParaRPr lang="es-ES"/>
        </a:p>
      </dgm:t>
    </dgm:pt>
    <dgm:pt modelId="{49929DE6-AB0C-BC4D-A25E-18688C00961A}">
      <dgm:prSet phldrT="[Texto]" custT="1"/>
      <dgm:spPr/>
      <dgm:t>
        <a:bodyPr/>
        <a:lstStyle/>
        <a:p>
          <a:r>
            <a:rPr lang="es-ES" sz="2000" dirty="0" smtClean="0">
              <a:latin typeface="Verdana"/>
              <a:cs typeface="Verdana"/>
            </a:rPr>
            <a:t>Nivel 2</a:t>
          </a:r>
          <a:endParaRPr lang="es-ES" sz="2000" dirty="0">
            <a:latin typeface="Verdana"/>
            <a:cs typeface="Verdana"/>
          </a:endParaRPr>
        </a:p>
      </dgm:t>
    </dgm:pt>
    <dgm:pt modelId="{3F92D592-5BC9-EC4C-A802-7F61101E5063}" type="parTrans" cxnId="{936797C3-CA45-2646-AA30-C3D450B09C80}">
      <dgm:prSet/>
      <dgm:spPr/>
      <dgm:t>
        <a:bodyPr/>
        <a:lstStyle/>
        <a:p>
          <a:endParaRPr lang="es-ES"/>
        </a:p>
      </dgm:t>
    </dgm:pt>
    <dgm:pt modelId="{33DB6B9F-9752-7543-988F-3D4DA26CBBAE}" type="sibTrans" cxnId="{936797C3-CA45-2646-AA30-C3D450B09C80}">
      <dgm:prSet/>
      <dgm:spPr/>
      <dgm:t>
        <a:bodyPr/>
        <a:lstStyle/>
        <a:p>
          <a:endParaRPr lang="es-ES"/>
        </a:p>
      </dgm:t>
    </dgm:pt>
    <dgm:pt modelId="{33C29905-F907-3540-9BB5-02B46B21548F}">
      <dgm:prSet phldrT="[Texto]" custT="1"/>
      <dgm:spPr/>
      <dgm:t>
        <a:bodyPr/>
        <a:lstStyle/>
        <a:p>
          <a:r>
            <a:rPr lang="es-ES" sz="2000" dirty="0" smtClean="0">
              <a:latin typeface="Verdana"/>
              <a:cs typeface="Verdana"/>
            </a:rPr>
            <a:t>Nivel 3</a:t>
          </a:r>
          <a:endParaRPr lang="es-ES" sz="2000" dirty="0">
            <a:latin typeface="Verdana"/>
            <a:cs typeface="Verdana"/>
          </a:endParaRPr>
        </a:p>
      </dgm:t>
    </dgm:pt>
    <dgm:pt modelId="{380D7F4B-2B1E-DF42-94EE-947B41A8F5DA}" type="parTrans" cxnId="{631A714E-F22A-8D47-BA62-22361D4010A3}">
      <dgm:prSet/>
      <dgm:spPr/>
      <dgm:t>
        <a:bodyPr/>
        <a:lstStyle/>
        <a:p>
          <a:endParaRPr lang="es-ES"/>
        </a:p>
      </dgm:t>
    </dgm:pt>
    <dgm:pt modelId="{0C49E1FB-BA39-8F48-8FB6-ACD872EAFBFC}" type="sibTrans" cxnId="{631A714E-F22A-8D47-BA62-22361D4010A3}">
      <dgm:prSet/>
      <dgm:spPr/>
      <dgm:t>
        <a:bodyPr/>
        <a:lstStyle/>
        <a:p>
          <a:endParaRPr lang="es-ES"/>
        </a:p>
      </dgm:t>
    </dgm:pt>
    <dgm:pt modelId="{8E5C136D-0556-2342-8F61-8B8A5B169593}" type="pres">
      <dgm:prSet presAssocID="{F255E2EE-8B14-A642-BCAC-5396531BCB8E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376AF0FD-B4E8-934C-8FE0-A2170656F0B1}" type="pres">
      <dgm:prSet presAssocID="{E04A22FC-CDB6-9145-9C73-71B4186B32FA}" presName="root1" presStyleCnt="0"/>
      <dgm:spPr/>
    </dgm:pt>
    <dgm:pt modelId="{95CD5C3F-242D-F444-A100-B039438BF2BE}" type="pres">
      <dgm:prSet presAssocID="{E04A22FC-CDB6-9145-9C73-71B4186B32FA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6BFCE2B-2E31-E244-AB5F-0FDB8831076F}" type="pres">
      <dgm:prSet presAssocID="{E04A22FC-CDB6-9145-9C73-71B4186B32FA}" presName="level2hierChild" presStyleCnt="0"/>
      <dgm:spPr/>
    </dgm:pt>
    <dgm:pt modelId="{17716CD9-C6B7-974C-97BB-971804E90CAA}" type="pres">
      <dgm:prSet presAssocID="{26142C1B-852E-964D-8DDF-29334055A0DE}" presName="conn2-1" presStyleLbl="parChTrans1D2" presStyleIdx="0" presStyleCnt="2"/>
      <dgm:spPr/>
      <dgm:t>
        <a:bodyPr/>
        <a:lstStyle/>
        <a:p>
          <a:endParaRPr lang="es-ES"/>
        </a:p>
      </dgm:t>
    </dgm:pt>
    <dgm:pt modelId="{FA04B5A1-568B-EC48-A199-2029F3A7D981}" type="pres">
      <dgm:prSet presAssocID="{26142C1B-852E-964D-8DDF-29334055A0DE}" presName="connTx" presStyleLbl="parChTrans1D2" presStyleIdx="0" presStyleCnt="2"/>
      <dgm:spPr/>
      <dgm:t>
        <a:bodyPr/>
        <a:lstStyle/>
        <a:p>
          <a:endParaRPr lang="es-ES"/>
        </a:p>
      </dgm:t>
    </dgm:pt>
    <dgm:pt modelId="{16CCCB9B-EC69-0B40-A769-64F7897943F5}" type="pres">
      <dgm:prSet presAssocID="{F6FC3DEF-71E5-944E-BAA5-E9F289F856B7}" presName="root2" presStyleCnt="0"/>
      <dgm:spPr/>
    </dgm:pt>
    <dgm:pt modelId="{512240B1-9DA1-B74C-AF42-2DEB494B2E52}" type="pres">
      <dgm:prSet presAssocID="{F6FC3DEF-71E5-944E-BAA5-E9F289F856B7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12FCCE1-A88C-E246-87C9-A145533D9B0D}" type="pres">
      <dgm:prSet presAssocID="{F6FC3DEF-71E5-944E-BAA5-E9F289F856B7}" presName="level3hierChild" presStyleCnt="0"/>
      <dgm:spPr/>
    </dgm:pt>
    <dgm:pt modelId="{FFF0A371-9BF4-E842-939E-A332E0017441}" type="pres">
      <dgm:prSet presAssocID="{831D368C-5BD8-0840-86CD-751EC24D5695}" presName="conn2-1" presStyleLbl="parChTrans1D3" presStyleIdx="0" presStyleCnt="3"/>
      <dgm:spPr/>
      <dgm:t>
        <a:bodyPr/>
        <a:lstStyle/>
        <a:p>
          <a:endParaRPr lang="es-ES"/>
        </a:p>
      </dgm:t>
    </dgm:pt>
    <dgm:pt modelId="{ABDADE14-8D60-FD41-8373-908098F45C30}" type="pres">
      <dgm:prSet presAssocID="{831D368C-5BD8-0840-86CD-751EC24D5695}" presName="connTx" presStyleLbl="parChTrans1D3" presStyleIdx="0" presStyleCnt="3"/>
      <dgm:spPr/>
      <dgm:t>
        <a:bodyPr/>
        <a:lstStyle/>
        <a:p>
          <a:endParaRPr lang="es-ES"/>
        </a:p>
      </dgm:t>
    </dgm:pt>
    <dgm:pt modelId="{CE9C1312-92DB-ED4D-A659-6FFE980A0D86}" type="pres">
      <dgm:prSet presAssocID="{7DF958D2-1A30-9C4C-8644-E85D65E4112E}" presName="root2" presStyleCnt="0"/>
      <dgm:spPr/>
    </dgm:pt>
    <dgm:pt modelId="{C3A8A0FA-37C1-984D-A183-5CD499C6D355}" type="pres">
      <dgm:prSet presAssocID="{7DF958D2-1A30-9C4C-8644-E85D65E4112E}" presName="LevelTwoTextNod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DA87B3A-256D-324B-AAC2-742AE0B4C92C}" type="pres">
      <dgm:prSet presAssocID="{7DF958D2-1A30-9C4C-8644-E85D65E4112E}" presName="level3hierChild" presStyleCnt="0"/>
      <dgm:spPr/>
    </dgm:pt>
    <dgm:pt modelId="{7CCDB458-E936-6B4A-A8C6-6273C0E37D6A}" type="pres">
      <dgm:prSet presAssocID="{33EBA164-FD17-B341-B929-30DCCF3FC77A}" presName="conn2-1" presStyleLbl="parChTrans1D3" presStyleIdx="1" presStyleCnt="3"/>
      <dgm:spPr/>
      <dgm:t>
        <a:bodyPr/>
        <a:lstStyle/>
        <a:p>
          <a:endParaRPr lang="es-ES"/>
        </a:p>
      </dgm:t>
    </dgm:pt>
    <dgm:pt modelId="{B0FD1087-7EDB-2F42-909C-152B4327360C}" type="pres">
      <dgm:prSet presAssocID="{33EBA164-FD17-B341-B929-30DCCF3FC77A}" presName="connTx" presStyleLbl="parChTrans1D3" presStyleIdx="1" presStyleCnt="3"/>
      <dgm:spPr/>
      <dgm:t>
        <a:bodyPr/>
        <a:lstStyle/>
        <a:p>
          <a:endParaRPr lang="es-ES"/>
        </a:p>
      </dgm:t>
    </dgm:pt>
    <dgm:pt modelId="{979C86C1-F894-E249-877A-794A3D801969}" type="pres">
      <dgm:prSet presAssocID="{47388BD4-DA24-E04B-AA5C-516CF1F413F4}" presName="root2" presStyleCnt="0"/>
      <dgm:spPr/>
    </dgm:pt>
    <dgm:pt modelId="{5A4B65EE-C7FA-8246-AD76-843704CD6460}" type="pres">
      <dgm:prSet presAssocID="{47388BD4-DA24-E04B-AA5C-516CF1F413F4}" presName="LevelTwoTextNod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C4BD25A-3382-ED47-B86B-1EED224ECE02}" type="pres">
      <dgm:prSet presAssocID="{47388BD4-DA24-E04B-AA5C-516CF1F413F4}" presName="level3hierChild" presStyleCnt="0"/>
      <dgm:spPr/>
    </dgm:pt>
    <dgm:pt modelId="{8D49BEC3-CD9F-C649-B96F-945E66E00CA4}" type="pres">
      <dgm:prSet presAssocID="{3F92D592-5BC9-EC4C-A802-7F61101E5063}" presName="conn2-1" presStyleLbl="parChTrans1D2" presStyleIdx="1" presStyleCnt="2"/>
      <dgm:spPr/>
      <dgm:t>
        <a:bodyPr/>
        <a:lstStyle/>
        <a:p>
          <a:endParaRPr lang="es-ES"/>
        </a:p>
      </dgm:t>
    </dgm:pt>
    <dgm:pt modelId="{5BE7EC58-E5A8-AB4F-93E9-79522BAA8AE6}" type="pres">
      <dgm:prSet presAssocID="{3F92D592-5BC9-EC4C-A802-7F61101E5063}" presName="connTx" presStyleLbl="parChTrans1D2" presStyleIdx="1" presStyleCnt="2"/>
      <dgm:spPr/>
      <dgm:t>
        <a:bodyPr/>
        <a:lstStyle/>
        <a:p>
          <a:endParaRPr lang="es-ES"/>
        </a:p>
      </dgm:t>
    </dgm:pt>
    <dgm:pt modelId="{A29DE109-3C62-F94A-AEC8-24C8FF494011}" type="pres">
      <dgm:prSet presAssocID="{49929DE6-AB0C-BC4D-A25E-18688C00961A}" presName="root2" presStyleCnt="0"/>
      <dgm:spPr/>
    </dgm:pt>
    <dgm:pt modelId="{7B9BE8DA-2907-4A41-9986-4C61C1B57D21}" type="pres">
      <dgm:prSet presAssocID="{49929DE6-AB0C-BC4D-A25E-18688C00961A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04C702A-8DC2-6D42-AA2D-63A3B14C2809}" type="pres">
      <dgm:prSet presAssocID="{49929DE6-AB0C-BC4D-A25E-18688C00961A}" presName="level3hierChild" presStyleCnt="0"/>
      <dgm:spPr/>
    </dgm:pt>
    <dgm:pt modelId="{EAE8944D-93FA-EA45-A932-E7440802C198}" type="pres">
      <dgm:prSet presAssocID="{380D7F4B-2B1E-DF42-94EE-947B41A8F5DA}" presName="conn2-1" presStyleLbl="parChTrans1D3" presStyleIdx="2" presStyleCnt="3"/>
      <dgm:spPr/>
      <dgm:t>
        <a:bodyPr/>
        <a:lstStyle/>
        <a:p>
          <a:endParaRPr lang="es-ES"/>
        </a:p>
      </dgm:t>
    </dgm:pt>
    <dgm:pt modelId="{5B519E95-36C4-F74D-A553-9BD3AB63A8AF}" type="pres">
      <dgm:prSet presAssocID="{380D7F4B-2B1E-DF42-94EE-947B41A8F5DA}" presName="connTx" presStyleLbl="parChTrans1D3" presStyleIdx="2" presStyleCnt="3"/>
      <dgm:spPr/>
      <dgm:t>
        <a:bodyPr/>
        <a:lstStyle/>
        <a:p>
          <a:endParaRPr lang="es-ES"/>
        </a:p>
      </dgm:t>
    </dgm:pt>
    <dgm:pt modelId="{AF4E9BC2-448E-2442-8652-03B6DF8DA0D5}" type="pres">
      <dgm:prSet presAssocID="{33C29905-F907-3540-9BB5-02B46B21548F}" presName="root2" presStyleCnt="0"/>
      <dgm:spPr/>
    </dgm:pt>
    <dgm:pt modelId="{99C7486E-295B-4F46-8019-79CF21DABF8A}" type="pres">
      <dgm:prSet presAssocID="{33C29905-F907-3540-9BB5-02B46B21548F}" presName="LevelTwoTextNod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E86CFDB-84AD-7A44-B402-5DEA2C2E13D5}" type="pres">
      <dgm:prSet presAssocID="{33C29905-F907-3540-9BB5-02B46B21548F}" presName="level3hierChild" presStyleCnt="0"/>
      <dgm:spPr/>
    </dgm:pt>
  </dgm:ptLst>
  <dgm:cxnLst>
    <dgm:cxn modelId="{773916DC-3FE7-D249-BB0D-00ADA4F6E147}" srcId="{F6FC3DEF-71E5-944E-BAA5-E9F289F856B7}" destId="{7DF958D2-1A30-9C4C-8644-E85D65E4112E}" srcOrd="0" destOrd="0" parTransId="{831D368C-5BD8-0840-86CD-751EC24D5695}" sibTransId="{ACFE0371-B00A-2A40-BCB7-436C8AEA39B5}"/>
    <dgm:cxn modelId="{9DDC601D-768A-B448-A770-0243AD71BA8B}" srcId="{F255E2EE-8B14-A642-BCAC-5396531BCB8E}" destId="{E04A22FC-CDB6-9145-9C73-71B4186B32FA}" srcOrd="0" destOrd="0" parTransId="{851ECCD3-E1A6-8D46-ADFB-729E33E15B79}" sibTransId="{972FF5BB-CE9C-534F-A7BC-D4D03F6805DB}"/>
    <dgm:cxn modelId="{57F8F6B8-E822-7146-AF7D-240A7C624067}" type="presOf" srcId="{33C29905-F907-3540-9BB5-02B46B21548F}" destId="{99C7486E-295B-4F46-8019-79CF21DABF8A}" srcOrd="0" destOrd="0" presId="urn:microsoft.com/office/officeart/2005/8/layout/hierarchy2"/>
    <dgm:cxn modelId="{EBE96934-52F5-D644-99F6-9E3EA07A28C0}" type="presOf" srcId="{380D7F4B-2B1E-DF42-94EE-947B41A8F5DA}" destId="{5B519E95-36C4-F74D-A553-9BD3AB63A8AF}" srcOrd="1" destOrd="0" presId="urn:microsoft.com/office/officeart/2005/8/layout/hierarchy2"/>
    <dgm:cxn modelId="{44A3BA9E-7683-994A-8BAB-3A813B164D96}" type="presOf" srcId="{831D368C-5BD8-0840-86CD-751EC24D5695}" destId="{FFF0A371-9BF4-E842-939E-A332E0017441}" srcOrd="0" destOrd="0" presId="urn:microsoft.com/office/officeart/2005/8/layout/hierarchy2"/>
    <dgm:cxn modelId="{6DAEF2A9-C5E2-0445-86A6-C5D66A9D564F}" type="presOf" srcId="{26142C1B-852E-964D-8DDF-29334055A0DE}" destId="{FA04B5A1-568B-EC48-A199-2029F3A7D981}" srcOrd="1" destOrd="0" presId="urn:microsoft.com/office/officeart/2005/8/layout/hierarchy2"/>
    <dgm:cxn modelId="{3E0D0553-CAFC-F44A-BC30-BACCC626BBEB}" type="presOf" srcId="{831D368C-5BD8-0840-86CD-751EC24D5695}" destId="{ABDADE14-8D60-FD41-8373-908098F45C30}" srcOrd="1" destOrd="0" presId="urn:microsoft.com/office/officeart/2005/8/layout/hierarchy2"/>
    <dgm:cxn modelId="{0AB2045B-2570-5E4A-AB43-69CA555FBE51}" srcId="{F6FC3DEF-71E5-944E-BAA5-E9F289F856B7}" destId="{47388BD4-DA24-E04B-AA5C-516CF1F413F4}" srcOrd="1" destOrd="0" parTransId="{33EBA164-FD17-B341-B929-30DCCF3FC77A}" sibTransId="{FDC46110-9FE3-074C-9224-085372297FC5}"/>
    <dgm:cxn modelId="{96BA9847-22A3-1748-8DC8-D64DFF7D1D3C}" type="presOf" srcId="{E04A22FC-CDB6-9145-9C73-71B4186B32FA}" destId="{95CD5C3F-242D-F444-A100-B039438BF2BE}" srcOrd="0" destOrd="0" presId="urn:microsoft.com/office/officeart/2005/8/layout/hierarchy2"/>
    <dgm:cxn modelId="{631A714E-F22A-8D47-BA62-22361D4010A3}" srcId="{49929DE6-AB0C-BC4D-A25E-18688C00961A}" destId="{33C29905-F907-3540-9BB5-02B46B21548F}" srcOrd="0" destOrd="0" parTransId="{380D7F4B-2B1E-DF42-94EE-947B41A8F5DA}" sibTransId="{0C49E1FB-BA39-8F48-8FB6-ACD872EAFBFC}"/>
    <dgm:cxn modelId="{86CA19A9-25E1-0B4B-87BA-E73208571D7D}" type="presOf" srcId="{F6FC3DEF-71E5-944E-BAA5-E9F289F856B7}" destId="{512240B1-9DA1-B74C-AF42-2DEB494B2E52}" srcOrd="0" destOrd="0" presId="urn:microsoft.com/office/officeart/2005/8/layout/hierarchy2"/>
    <dgm:cxn modelId="{923EF81F-19BC-F841-94E0-0433FF9F618A}" type="presOf" srcId="{33EBA164-FD17-B341-B929-30DCCF3FC77A}" destId="{B0FD1087-7EDB-2F42-909C-152B4327360C}" srcOrd="1" destOrd="0" presId="urn:microsoft.com/office/officeart/2005/8/layout/hierarchy2"/>
    <dgm:cxn modelId="{3AD024B6-02E4-B94C-9192-5D55FC632A95}" type="presOf" srcId="{380D7F4B-2B1E-DF42-94EE-947B41A8F5DA}" destId="{EAE8944D-93FA-EA45-A932-E7440802C198}" srcOrd="0" destOrd="0" presId="urn:microsoft.com/office/officeart/2005/8/layout/hierarchy2"/>
    <dgm:cxn modelId="{C72D3C38-EAB9-1E4C-869F-12A7A05D8EF6}" srcId="{E04A22FC-CDB6-9145-9C73-71B4186B32FA}" destId="{F6FC3DEF-71E5-944E-BAA5-E9F289F856B7}" srcOrd="0" destOrd="0" parTransId="{26142C1B-852E-964D-8DDF-29334055A0DE}" sibTransId="{3E0BF192-6892-A249-AE4C-216A1164CFD8}"/>
    <dgm:cxn modelId="{FCF87AAB-6042-D148-BB27-5C19DF7051EC}" type="presOf" srcId="{49929DE6-AB0C-BC4D-A25E-18688C00961A}" destId="{7B9BE8DA-2907-4A41-9986-4C61C1B57D21}" srcOrd="0" destOrd="0" presId="urn:microsoft.com/office/officeart/2005/8/layout/hierarchy2"/>
    <dgm:cxn modelId="{936797C3-CA45-2646-AA30-C3D450B09C80}" srcId="{E04A22FC-CDB6-9145-9C73-71B4186B32FA}" destId="{49929DE6-AB0C-BC4D-A25E-18688C00961A}" srcOrd="1" destOrd="0" parTransId="{3F92D592-5BC9-EC4C-A802-7F61101E5063}" sibTransId="{33DB6B9F-9752-7543-988F-3D4DA26CBBAE}"/>
    <dgm:cxn modelId="{196A28FA-5015-3C4D-8A0D-9583A0A685E4}" type="presOf" srcId="{26142C1B-852E-964D-8DDF-29334055A0DE}" destId="{17716CD9-C6B7-974C-97BB-971804E90CAA}" srcOrd="0" destOrd="0" presId="urn:microsoft.com/office/officeart/2005/8/layout/hierarchy2"/>
    <dgm:cxn modelId="{68CEBAED-C470-F947-88AE-4425F81EB32A}" type="presOf" srcId="{47388BD4-DA24-E04B-AA5C-516CF1F413F4}" destId="{5A4B65EE-C7FA-8246-AD76-843704CD6460}" srcOrd="0" destOrd="0" presId="urn:microsoft.com/office/officeart/2005/8/layout/hierarchy2"/>
    <dgm:cxn modelId="{4B3FAF7B-242F-AE4B-B76D-1EE795C00854}" type="presOf" srcId="{3F92D592-5BC9-EC4C-A802-7F61101E5063}" destId="{8D49BEC3-CD9F-C649-B96F-945E66E00CA4}" srcOrd="0" destOrd="0" presId="urn:microsoft.com/office/officeart/2005/8/layout/hierarchy2"/>
    <dgm:cxn modelId="{033FC1BF-BAC5-6C45-BD8D-C6F397F908A6}" type="presOf" srcId="{33EBA164-FD17-B341-B929-30DCCF3FC77A}" destId="{7CCDB458-E936-6B4A-A8C6-6273C0E37D6A}" srcOrd="0" destOrd="0" presId="urn:microsoft.com/office/officeart/2005/8/layout/hierarchy2"/>
    <dgm:cxn modelId="{91147834-5229-9042-B094-62F358CB2B2A}" type="presOf" srcId="{7DF958D2-1A30-9C4C-8644-E85D65E4112E}" destId="{C3A8A0FA-37C1-984D-A183-5CD499C6D355}" srcOrd="0" destOrd="0" presId="urn:microsoft.com/office/officeart/2005/8/layout/hierarchy2"/>
    <dgm:cxn modelId="{228BAF51-89BE-1343-A151-77464C12FDF7}" type="presOf" srcId="{F255E2EE-8B14-A642-BCAC-5396531BCB8E}" destId="{8E5C136D-0556-2342-8F61-8B8A5B169593}" srcOrd="0" destOrd="0" presId="urn:microsoft.com/office/officeart/2005/8/layout/hierarchy2"/>
    <dgm:cxn modelId="{641B4E7E-7859-9141-BA44-9945CA6F2537}" type="presOf" srcId="{3F92D592-5BC9-EC4C-A802-7F61101E5063}" destId="{5BE7EC58-E5A8-AB4F-93E9-79522BAA8AE6}" srcOrd="1" destOrd="0" presId="urn:microsoft.com/office/officeart/2005/8/layout/hierarchy2"/>
    <dgm:cxn modelId="{0F59C211-600B-7C4C-AB22-DB36991DE068}" type="presParOf" srcId="{8E5C136D-0556-2342-8F61-8B8A5B169593}" destId="{376AF0FD-B4E8-934C-8FE0-A2170656F0B1}" srcOrd="0" destOrd="0" presId="urn:microsoft.com/office/officeart/2005/8/layout/hierarchy2"/>
    <dgm:cxn modelId="{600C8BA8-6944-6447-9409-60487FC60C52}" type="presParOf" srcId="{376AF0FD-B4E8-934C-8FE0-A2170656F0B1}" destId="{95CD5C3F-242D-F444-A100-B039438BF2BE}" srcOrd="0" destOrd="0" presId="urn:microsoft.com/office/officeart/2005/8/layout/hierarchy2"/>
    <dgm:cxn modelId="{650A3C3F-046D-8B41-A971-69CAE3C14EDD}" type="presParOf" srcId="{376AF0FD-B4E8-934C-8FE0-A2170656F0B1}" destId="{76BFCE2B-2E31-E244-AB5F-0FDB8831076F}" srcOrd="1" destOrd="0" presId="urn:microsoft.com/office/officeart/2005/8/layout/hierarchy2"/>
    <dgm:cxn modelId="{49AEBB2C-C9C9-B240-9795-6D51D175765C}" type="presParOf" srcId="{76BFCE2B-2E31-E244-AB5F-0FDB8831076F}" destId="{17716CD9-C6B7-974C-97BB-971804E90CAA}" srcOrd="0" destOrd="0" presId="urn:microsoft.com/office/officeart/2005/8/layout/hierarchy2"/>
    <dgm:cxn modelId="{B6A06442-B93F-974F-9941-9CC107A1FC82}" type="presParOf" srcId="{17716CD9-C6B7-974C-97BB-971804E90CAA}" destId="{FA04B5A1-568B-EC48-A199-2029F3A7D981}" srcOrd="0" destOrd="0" presId="urn:microsoft.com/office/officeart/2005/8/layout/hierarchy2"/>
    <dgm:cxn modelId="{B8F93F63-BC3B-2648-B169-4FECF7A7D26C}" type="presParOf" srcId="{76BFCE2B-2E31-E244-AB5F-0FDB8831076F}" destId="{16CCCB9B-EC69-0B40-A769-64F7897943F5}" srcOrd="1" destOrd="0" presId="urn:microsoft.com/office/officeart/2005/8/layout/hierarchy2"/>
    <dgm:cxn modelId="{BAC6CB79-E3D3-564B-A8D3-3926E5AABBE4}" type="presParOf" srcId="{16CCCB9B-EC69-0B40-A769-64F7897943F5}" destId="{512240B1-9DA1-B74C-AF42-2DEB494B2E52}" srcOrd="0" destOrd="0" presId="urn:microsoft.com/office/officeart/2005/8/layout/hierarchy2"/>
    <dgm:cxn modelId="{AD1DF9DF-AE03-834E-A320-0021206AC48F}" type="presParOf" srcId="{16CCCB9B-EC69-0B40-A769-64F7897943F5}" destId="{312FCCE1-A88C-E246-87C9-A145533D9B0D}" srcOrd="1" destOrd="0" presId="urn:microsoft.com/office/officeart/2005/8/layout/hierarchy2"/>
    <dgm:cxn modelId="{0287BF38-DB3C-F34B-A77C-40B2409C6DE0}" type="presParOf" srcId="{312FCCE1-A88C-E246-87C9-A145533D9B0D}" destId="{FFF0A371-9BF4-E842-939E-A332E0017441}" srcOrd="0" destOrd="0" presId="urn:microsoft.com/office/officeart/2005/8/layout/hierarchy2"/>
    <dgm:cxn modelId="{7302116F-1F87-F245-80CB-FA3612AC2452}" type="presParOf" srcId="{FFF0A371-9BF4-E842-939E-A332E0017441}" destId="{ABDADE14-8D60-FD41-8373-908098F45C30}" srcOrd="0" destOrd="0" presId="urn:microsoft.com/office/officeart/2005/8/layout/hierarchy2"/>
    <dgm:cxn modelId="{D20FBC79-9C43-A54B-8062-62129895BB39}" type="presParOf" srcId="{312FCCE1-A88C-E246-87C9-A145533D9B0D}" destId="{CE9C1312-92DB-ED4D-A659-6FFE980A0D86}" srcOrd="1" destOrd="0" presId="urn:microsoft.com/office/officeart/2005/8/layout/hierarchy2"/>
    <dgm:cxn modelId="{67D50BE0-D149-FF45-9C2B-32DF4D8FE46F}" type="presParOf" srcId="{CE9C1312-92DB-ED4D-A659-6FFE980A0D86}" destId="{C3A8A0FA-37C1-984D-A183-5CD499C6D355}" srcOrd="0" destOrd="0" presId="urn:microsoft.com/office/officeart/2005/8/layout/hierarchy2"/>
    <dgm:cxn modelId="{1F3F72D0-6D77-2A4E-903A-9103928B3ED9}" type="presParOf" srcId="{CE9C1312-92DB-ED4D-A659-6FFE980A0D86}" destId="{CDA87B3A-256D-324B-AAC2-742AE0B4C92C}" srcOrd="1" destOrd="0" presId="urn:microsoft.com/office/officeart/2005/8/layout/hierarchy2"/>
    <dgm:cxn modelId="{0CAF1633-43AE-7A48-8906-192A8D74A227}" type="presParOf" srcId="{312FCCE1-A88C-E246-87C9-A145533D9B0D}" destId="{7CCDB458-E936-6B4A-A8C6-6273C0E37D6A}" srcOrd="2" destOrd="0" presId="urn:microsoft.com/office/officeart/2005/8/layout/hierarchy2"/>
    <dgm:cxn modelId="{D7A53A18-9E6E-6540-BB7D-8AAD38C2B669}" type="presParOf" srcId="{7CCDB458-E936-6B4A-A8C6-6273C0E37D6A}" destId="{B0FD1087-7EDB-2F42-909C-152B4327360C}" srcOrd="0" destOrd="0" presId="urn:microsoft.com/office/officeart/2005/8/layout/hierarchy2"/>
    <dgm:cxn modelId="{9DEB25C1-9D3D-1640-AD8A-CF801B591A50}" type="presParOf" srcId="{312FCCE1-A88C-E246-87C9-A145533D9B0D}" destId="{979C86C1-F894-E249-877A-794A3D801969}" srcOrd="3" destOrd="0" presId="urn:microsoft.com/office/officeart/2005/8/layout/hierarchy2"/>
    <dgm:cxn modelId="{F405CDFD-28C5-5442-8096-B1CA208CAD32}" type="presParOf" srcId="{979C86C1-F894-E249-877A-794A3D801969}" destId="{5A4B65EE-C7FA-8246-AD76-843704CD6460}" srcOrd="0" destOrd="0" presId="urn:microsoft.com/office/officeart/2005/8/layout/hierarchy2"/>
    <dgm:cxn modelId="{D530F636-0068-D24D-80C7-EE6ABE52923A}" type="presParOf" srcId="{979C86C1-F894-E249-877A-794A3D801969}" destId="{9C4BD25A-3382-ED47-B86B-1EED224ECE02}" srcOrd="1" destOrd="0" presId="urn:microsoft.com/office/officeart/2005/8/layout/hierarchy2"/>
    <dgm:cxn modelId="{9301EB92-1CFD-7949-BB2B-C624F2C50A46}" type="presParOf" srcId="{76BFCE2B-2E31-E244-AB5F-0FDB8831076F}" destId="{8D49BEC3-CD9F-C649-B96F-945E66E00CA4}" srcOrd="2" destOrd="0" presId="urn:microsoft.com/office/officeart/2005/8/layout/hierarchy2"/>
    <dgm:cxn modelId="{8309DD84-2A15-CC45-9509-5EA3A4821684}" type="presParOf" srcId="{8D49BEC3-CD9F-C649-B96F-945E66E00CA4}" destId="{5BE7EC58-E5A8-AB4F-93E9-79522BAA8AE6}" srcOrd="0" destOrd="0" presId="urn:microsoft.com/office/officeart/2005/8/layout/hierarchy2"/>
    <dgm:cxn modelId="{45426EDD-44D1-6744-A8FB-FA023E61736D}" type="presParOf" srcId="{76BFCE2B-2E31-E244-AB5F-0FDB8831076F}" destId="{A29DE109-3C62-F94A-AEC8-24C8FF494011}" srcOrd="3" destOrd="0" presId="urn:microsoft.com/office/officeart/2005/8/layout/hierarchy2"/>
    <dgm:cxn modelId="{F6A99D8E-CCB9-4A47-BDF6-B4D1FF362E5F}" type="presParOf" srcId="{A29DE109-3C62-F94A-AEC8-24C8FF494011}" destId="{7B9BE8DA-2907-4A41-9986-4C61C1B57D21}" srcOrd="0" destOrd="0" presId="urn:microsoft.com/office/officeart/2005/8/layout/hierarchy2"/>
    <dgm:cxn modelId="{9F9BAF52-8701-0049-9CBA-DDE42A858019}" type="presParOf" srcId="{A29DE109-3C62-F94A-AEC8-24C8FF494011}" destId="{504C702A-8DC2-6D42-AA2D-63A3B14C2809}" srcOrd="1" destOrd="0" presId="urn:microsoft.com/office/officeart/2005/8/layout/hierarchy2"/>
    <dgm:cxn modelId="{067E9E01-E7AD-C742-83D9-03AFEBC7B0A9}" type="presParOf" srcId="{504C702A-8DC2-6D42-AA2D-63A3B14C2809}" destId="{EAE8944D-93FA-EA45-A932-E7440802C198}" srcOrd="0" destOrd="0" presId="urn:microsoft.com/office/officeart/2005/8/layout/hierarchy2"/>
    <dgm:cxn modelId="{875D4CDC-CA02-9845-91E4-CB5744975519}" type="presParOf" srcId="{EAE8944D-93FA-EA45-A932-E7440802C198}" destId="{5B519E95-36C4-F74D-A553-9BD3AB63A8AF}" srcOrd="0" destOrd="0" presId="urn:microsoft.com/office/officeart/2005/8/layout/hierarchy2"/>
    <dgm:cxn modelId="{5179117E-34DB-8B4C-A75B-D152A71E1A9B}" type="presParOf" srcId="{504C702A-8DC2-6D42-AA2D-63A3B14C2809}" destId="{AF4E9BC2-448E-2442-8652-03B6DF8DA0D5}" srcOrd="1" destOrd="0" presId="urn:microsoft.com/office/officeart/2005/8/layout/hierarchy2"/>
    <dgm:cxn modelId="{ABEA7690-5C3C-AE4D-B8E5-3F4ADE4AC0CA}" type="presParOf" srcId="{AF4E9BC2-448E-2442-8652-03B6DF8DA0D5}" destId="{99C7486E-295B-4F46-8019-79CF21DABF8A}" srcOrd="0" destOrd="0" presId="urn:microsoft.com/office/officeart/2005/8/layout/hierarchy2"/>
    <dgm:cxn modelId="{4FF1439E-B3FC-6248-8717-2C99200382C2}" type="presParOf" srcId="{AF4E9BC2-448E-2442-8652-03B6DF8DA0D5}" destId="{1E86CFDB-84AD-7A44-B402-5DEA2C2E13D5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F0351A-6478-43FD-B1CF-B4F0114FEB70}" type="datetimeFigureOut">
              <a:rPr lang="en-US" smtClean="0"/>
              <a:t>5/18/2015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49D606-5D2A-4532-90D9-C333497EC94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5389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AED7CA-73CB-4C8B-B679-28230B2B1A78}" type="datetimeFigureOut">
              <a:rPr lang="en-US" smtClean="0"/>
              <a:t>5/18/2015</a:t>
            </a:fld>
            <a:endParaRPr lang="en-U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4ACE99-2984-45E6-A6E4-1CA651EA5D5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6044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78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2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4ACE99-2984-45E6-A6E4-1CA651EA5D5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889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Master" Target="../slideMasters/slideMaster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969" y="1233625"/>
            <a:ext cx="1016471" cy="909992"/>
          </a:xfrm>
          <a:prstGeom prst="rect">
            <a:avLst/>
          </a:prstGeom>
        </p:spPr>
      </p:pic>
      <p:sp>
        <p:nvSpPr>
          <p:cNvPr id="10" name="Rectángulo 9"/>
          <p:cNvSpPr/>
          <p:nvPr userDrawn="1"/>
        </p:nvSpPr>
        <p:spPr>
          <a:xfrm>
            <a:off x="1" y="4895850"/>
            <a:ext cx="9188450" cy="2476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s-ES"/>
          </a:p>
        </p:txBody>
      </p:sp>
      <p:sp>
        <p:nvSpPr>
          <p:cNvPr id="11" name="Subtítulo 2"/>
          <p:cNvSpPr txBox="1">
            <a:spLocks/>
          </p:cNvSpPr>
          <p:nvPr userDrawn="1"/>
        </p:nvSpPr>
        <p:spPr>
          <a:xfrm>
            <a:off x="2949436" y="4891655"/>
            <a:ext cx="3375164" cy="458817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000" dirty="0" smtClean="0">
                <a:solidFill>
                  <a:schemeClr val="tx1"/>
                </a:solidFill>
                <a:latin typeface="Verdana"/>
                <a:cs typeface="Verdana"/>
              </a:rPr>
              <a:t>© McGraw-Hill</a:t>
            </a:r>
            <a:endParaRPr lang="es-ES" sz="1000" dirty="0">
              <a:solidFill>
                <a:schemeClr val="tx1"/>
              </a:solidFill>
              <a:latin typeface="Verdana"/>
              <a:cs typeface="Verdana"/>
            </a:endParaRPr>
          </a:p>
        </p:txBody>
      </p:sp>
      <p:sp>
        <p:nvSpPr>
          <p:cNvPr id="12" name="CuadroTexto 11"/>
          <p:cNvSpPr txBox="1"/>
          <p:nvPr userDrawn="1"/>
        </p:nvSpPr>
        <p:spPr>
          <a:xfrm>
            <a:off x="666751" y="3129358"/>
            <a:ext cx="5895974" cy="52321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es-ES" sz="2800" dirty="0" smtClean="0">
                <a:solidFill>
                  <a:srgbClr val="000000"/>
                </a:solidFill>
                <a:latin typeface="Verdana"/>
                <a:cs typeface="Verdana"/>
              </a:rPr>
              <a:t>Quiero crear mi propia empresa</a:t>
            </a:r>
            <a:endParaRPr lang="es-ES" sz="2800" baseline="0" dirty="0" smtClean="0">
              <a:solidFill>
                <a:srgbClr val="000000"/>
              </a:solidFill>
              <a:latin typeface="Verdana"/>
              <a:cs typeface="Verdana"/>
            </a:endParaRPr>
          </a:p>
        </p:txBody>
      </p:sp>
      <p:pic>
        <p:nvPicPr>
          <p:cNvPr id="7" name="Imagen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100" y="2813649"/>
            <a:ext cx="1151520" cy="766868"/>
          </a:xfrm>
          <a:prstGeom prst="rect">
            <a:avLst/>
          </a:prstGeom>
        </p:spPr>
      </p:pic>
      <p:cxnSp>
        <p:nvCxnSpPr>
          <p:cNvPr id="14" name="Conector recto 13"/>
          <p:cNvCxnSpPr/>
          <p:nvPr userDrawn="1"/>
        </p:nvCxnSpPr>
        <p:spPr>
          <a:xfrm flipH="1">
            <a:off x="685800" y="3618143"/>
            <a:ext cx="6980824" cy="0"/>
          </a:xfrm>
          <a:prstGeom prst="line">
            <a:avLst/>
          </a:prstGeom>
          <a:ln>
            <a:solidFill>
              <a:srgbClr val="21ADE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90158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 userDrawn="1"/>
        </p:nvSpPr>
        <p:spPr>
          <a:xfrm>
            <a:off x="1" y="4895850"/>
            <a:ext cx="9188450" cy="2476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s-ES"/>
          </a:p>
        </p:txBody>
      </p:sp>
      <p:sp>
        <p:nvSpPr>
          <p:cNvPr id="12" name="Subtítulo 2"/>
          <p:cNvSpPr txBox="1">
            <a:spLocks/>
          </p:cNvSpPr>
          <p:nvPr userDrawn="1"/>
        </p:nvSpPr>
        <p:spPr>
          <a:xfrm>
            <a:off x="2949436" y="4891655"/>
            <a:ext cx="3375164" cy="458817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000" dirty="0" smtClean="0">
                <a:solidFill>
                  <a:schemeClr val="tx1"/>
                </a:solidFill>
                <a:latin typeface="Verdana"/>
                <a:cs typeface="Verdana"/>
              </a:rPr>
              <a:t>© McGraw-Hill</a:t>
            </a:r>
            <a:endParaRPr lang="es-ES" sz="1000" dirty="0">
              <a:solidFill>
                <a:schemeClr val="tx1"/>
              </a:solidFill>
              <a:latin typeface="Verdana"/>
              <a:cs typeface="Verdana"/>
            </a:endParaRPr>
          </a:p>
        </p:txBody>
      </p:sp>
      <p:pic>
        <p:nvPicPr>
          <p:cNvPr id="27" name="Imagen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900" y="76569"/>
            <a:ext cx="1153611" cy="766868"/>
          </a:xfrm>
          <a:prstGeom prst="rect">
            <a:avLst/>
          </a:prstGeom>
        </p:spPr>
      </p:pic>
      <p:cxnSp>
        <p:nvCxnSpPr>
          <p:cNvPr id="29" name="Conector recto 28"/>
          <p:cNvCxnSpPr/>
          <p:nvPr userDrawn="1"/>
        </p:nvCxnSpPr>
        <p:spPr>
          <a:xfrm flipH="1">
            <a:off x="7934498" y="881063"/>
            <a:ext cx="1368255" cy="0"/>
          </a:xfrm>
          <a:prstGeom prst="line">
            <a:avLst/>
          </a:prstGeom>
          <a:ln>
            <a:solidFill>
              <a:srgbClr val="21ADE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Imagen 29" descr="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46" y="236675"/>
            <a:ext cx="709555" cy="644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96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fondo_conclusion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6700" y="76568"/>
            <a:ext cx="1102811" cy="766869"/>
          </a:xfrm>
          <a:prstGeom prst="rect">
            <a:avLst/>
          </a:prstGeom>
        </p:spPr>
      </p:pic>
      <p:sp>
        <p:nvSpPr>
          <p:cNvPr id="9" name="Rectángulo 8"/>
          <p:cNvSpPr/>
          <p:nvPr userDrawn="1"/>
        </p:nvSpPr>
        <p:spPr>
          <a:xfrm>
            <a:off x="1" y="4895850"/>
            <a:ext cx="9188450" cy="2476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s-ES"/>
          </a:p>
        </p:txBody>
      </p:sp>
      <p:sp>
        <p:nvSpPr>
          <p:cNvPr id="10" name="Título 1"/>
          <p:cNvSpPr txBox="1">
            <a:spLocks/>
          </p:cNvSpPr>
          <p:nvPr userDrawn="1"/>
        </p:nvSpPr>
        <p:spPr>
          <a:xfrm>
            <a:off x="5102271" y="419101"/>
            <a:ext cx="2927947" cy="461963"/>
          </a:xfrm>
          <a:prstGeom prst="rect">
            <a:avLst/>
          </a:prstGeom>
        </p:spPr>
        <p:txBody>
          <a:bodyPr vert="horz" lIns="91438" tIns="45719" rIns="91438" bIns="45719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2400" dirty="0" smtClean="0">
                <a:solidFill>
                  <a:srgbClr val="000000"/>
                </a:solidFill>
                <a:latin typeface="Verdana"/>
                <a:cs typeface="Verdana"/>
              </a:rPr>
              <a:t>Conclusión</a:t>
            </a:r>
            <a:endParaRPr lang="es-ES" sz="240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  <p:pic>
        <p:nvPicPr>
          <p:cNvPr id="11" name="Imagen 10" descr="logo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46" y="236675"/>
            <a:ext cx="709555" cy="644389"/>
          </a:xfrm>
          <a:prstGeom prst="rect">
            <a:avLst/>
          </a:prstGeom>
        </p:spPr>
      </p:pic>
      <p:graphicFrame>
        <p:nvGraphicFramePr>
          <p:cNvPr id="12" name="Tabla 11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09146596"/>
              </p:ext>
            </p:extLst>
          </p:nvPr>
        </p:nvGraphicFramePr>
        <p:xfrm>
          <a:off x="566794" y="1387281"/>
          <a:ext cx="3358650" cy="2781300"/>
        </p:xfrm>
        <a:graphic>
          <a:graphicData uri="http://schemas.openxmlformats.org/drawingml/2006/table">
            <a:tbl>
              <a:tblPr firstRow="1" bandRow="1">
                <a:effectLst>
                  <a:reflection blurRad="6350" stA="52000" endA="300" endPos="35000" dir="5400000" sy="-100000" algn="bl" rotWithShape="0"/>
                </a:effectLst>
                <a:tableStyleId>{5A111915-BE36-4E01-A7E5-04B1672EAD32}</a:tableStyleId>
              </a:tblPr>
              <a:tblGrid>
                <a:gridCol w="1679325"/>
                <a:gridCol w="1679325"/>
              </a:tblGrid>
              <a:tr h="278130">
                <a:tc gridSpan="2"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Verdana"/>
                          <a:cs typeface="Verdana"/>
                        </a:rPr>
                        <a:t>Titular 1</a:t>
                      </a:r>
                      <a:endParaRPr lang="es-ES" sz="1100" dirty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B w="9525" cap="flat" cmpd="sng" algn="ctr">
                      <a:noFill/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ES" sz="1400" dirty="0">
                        <a:latin typeface="Verdana"/>
                        <a:cs typeface="Verdana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9525" cap="flat" cmpd="sng" algn="ctr">
                      <a:noFill/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Verdana"/>
                          <a:cs typeface="Verdana"/>
                        </a:rPr>
                        <a:t>Índice 1</a:t>
                      </a:r>
                      <a:endParaRPr lang="es-ES" sz="1100" dirty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solidFill>
                      <a:srgbClr val="21AD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Verdana"/>
                          <a:cs typeface="Verdana"/>
                        </a:rPr>
                        <a:t>Índice 2</a:t>
                      </a:r>
                      <a:endParaRPr lang="es-ES" sz="1100" dirty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solidFill>
                      <a:srgbClr val="21ADEA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9525" cap="flat" cmpd="sng" algn="ctr">
                      <a:noFill/>
                      <a:prstDash val="soli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9525" cap="flat" cmpd="sng" algn="ctr">
                      <a:noFill/>
                      <a:prstDash val="soli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9525" cap="flat" cmpd="sng" algn="ctr">
                      <a:noFill/>
                      <a:prstDash val="soli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9525" cap="flat" cmpd="sng" algn="ctr">
                      <a:noFill/>
                      <a:prstDash val="soli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9525" cap="flat" cmpd="sng" algn="ctr">
                      <a:noFill/>
                      <a:prstDash val="soli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9525" cap="flat" cmpd="sng" algn="ctr">
                      <a:noFill/>
                      <a:prstDash val="soli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9525" cap="flat" cmpd="sng" algn="ctr">
                      <a:noFill/>
                      <a:prstDash val="soli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3" name="CuadroTexto 12"/>
          <p:cNvSpPr txBox="1"/>
          <p:nvPr userDrawn="1"/>
        </p:nvSpPr>
        <p:spPr>
          <a:xfrm>
            <a:off x="5765801" y="3119439"/>
            <a:ext cx="2609850" cy="147732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marL="285743" indent="-285743">
              <a:buBlip>
                <a:blip r:embed="rId5"/>
              </a:buBlip>
            </a:pPr>
            <a:r>
              <a:rPr lang="es-ES" dirty="0" err="1" smtClean="0"/>
              <a:t>Item</a:t>
            </a:r>
            <a:r>
              <a:rPr lang="es-ES" dirty="0" smtClean="0"/>
              <a:t> de lista 1</a:t>
            </a:r>
          </a:p>
          <a:p>
            <a:pPr marL="285743" indent="-285743">
              <a:buBlip>
                <a:blip r:embed="rId5"/>
              </a:buBlip>
            </a:pPr>
            <a:r>
              <a:rPr lang="es-ES" dirty="0" err="1" smtClean="0"/>
              <a:t>Item</a:t>
            </a:r>
            <a:r>
              <a:rPr lang="es-ES" dirty="0" smtClean="0"/>
              <a:t> de lista 2</a:t>
            </a:r>
          </a:p>
          <a:p>
            <a:pPr marL="285743" indent="-285743">
              <a:buBlip>
                <a:blip r:embed="rId5"/>
              </a:buBlip>
            </a:pPr>
            <a:r>
              <a:rPr lang="es-ES" dirty="0" err="1" smtClean="0"/>
              <a:t>Item</a:t>
            </a:r>
            <a:r>
              <a:rPr lang="es-ES" dirty="0" smtClean="0"/>
              <a:t> de lista 3</a:t>
            </a:r>
          </a:p>
          <a:p>
            <a:pPr marL="285743" indent="-285743">
              <a:buBlip>
                <a:blip r:embed="rId5"/>
              </a:buBlip>
            </a:pPr>
            <a:r>
              <a:rPr lang="es-ES" dirty="0" err="1" smtClean="0"/>
              <a:t>Item</a:t>
            </a:r>
            <a:r>
              <a:rPr lang="es-ES" dirty="0" smtClean="0"/>
              <a:t> de lista 4</a:t>
            </a:r>
          </a:p>
          <a:p>
            <a:pPr marL="285743" indent="-285743">
              <a:buBlip>
                <a:blip r:embed="rId5"/>
              </a:buBlip>
            </a:pPr>
            <a:r>
              <a:rPr lang="es-ES" dirty="0" err="1" smtClean="0"/>
              <a:t>Item</a:t>
            </a:r>
            <a:r>
              <a:rPr lang="es-ES" dirty="0" smtClean="0"/>
              <a:t> de lista 5</a:t>
            </a:r>
          </a:p>
        </p:txBody>
      </p:sp>
      <p:grpSp>
        <p:nvGrpSpPr>
          <p:cNvPr id="14" name="Agrupar 13"/>
          <p:cNvGrpSpPr/>
          <p:nvPr userDrawn="1"/>
        </p:nvGrpSpPr>
        <p:grpSpPr>
          <a:xfrm>
            <a:off x="5102268" y="1475959"/>
            <a:ext cx="2109036" cy="352226"/>
            <a:chOff x="716373" y="2162909"/>
            <a:chExt cx="2948175" cy="656491"/>
          </a:xfrm>
          <a:solidFill>
            <a:srgbClr val="FF0000"/>
          </a:solidFill>
        </p:grpSpPr>
        <p:sp>
          <p:nvSpPr>
            <p:cNvPr id="15" name="Triángulo isósceles 14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sp>
          <p:nvSpPr>
            <p:cNvPr id="16" name="Triángulo isósceles 15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rgbClr val="21ADE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cxnSp>
          <p:nvCxnSpPr>
            <p:cNvPr id="17" name="Conector recto 16"/>
            <p:cNvCxnSpPr/>
            <p:nvPr/>
          </p:nvCxnSpPr>
          <p:spPr>
            <a:xfrm>
              <a:off x="1418167" y="2806701"/>
              <a:ext cx="2246381" cy="0"/>
            </a:xfrm>
            <a:prstGeom prst="line">
              <a:avLst/>
            </a:prstGeom>
            <a:grpFill/>
            <a:ln>
              <a:solidFill>
                <a:srgbClr val="21ADE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Rectángulo 17"/>
          <p:cNvSpPr/>
          <p:nvPr userDrawn="1"/>
        </p:nvSpPr>
        <p:spPr>
          <a:xfrm>
            <a:off x="5102270" y="1954114"/>
            <a:ext cx="3273382" cy="1304201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algn="just"/>
            <a:r>
              <a:rPr lang="pt-B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Lorem</a:t>
            </a:r>
            <a:r>
              <a:rPr lang="pt-B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ipsum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dolor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sit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amet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consectetur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adipiscing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elit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Sed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nec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justo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dolor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Mauris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tempor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nibh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at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vestibulum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lacus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Aenean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scelerisque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ipsum,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sit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amet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posuere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justo.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Maecenas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viverra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sagittis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elit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ut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sodales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Morbi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sit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amet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ipsum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scelerisque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hendrerit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sem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vel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endParaRPr lang="es-ES" sz="110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  <p:sp>
        <p:nvSpPr>
          <p:cNvPr id="20" name="Subtítulo 2"/>
          <p:cNvSpPr txBox="1">
            <a:spLocks/>
          </p:cNvSpPr>
          <p:nvPr userDrawn="1"/>
        </p:nvSpPr>
        <p:spPr>
          <a:xfrm>
            <a:off x="2949436" y="4891655"/>
            <a:ext cx="3375164" cy="458817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000" dirty="0" smtClean="0">
                <a:solidFill>
                  <a:schemeClr val="tx1"/>
                </a:solidFill>
                <a:latin typeface="Verdana"/>
                <a:cs typeface="Verdana"/>
              </a:rPr>
              <a:t>© McGraw-Hill</a:t>
            </a:r>
            <a:endParaRPr lang="es-ES" sz="1000" dirty="0">
              <a:solidFill>
                <a:schemeClr val="tx1"/>
              </a:solidFill>
              <a:latin typeface="Verdana"/>
              <a:cs typeface="Verdana"/>
            </a:endParaRPr>
          </a:p>
        </p:txBody>
      </p:sp>
      <p:sp>
        <p:nvSpPr>
          <p:cNvPr id="22" name="Subtítulo 2"/>
          <p:cNvSpPr txBox="1">
            <a:spLocks/>
          </p:cNvSpPr>
          <p:nvPr userDrawn="1"/>
        </p:nvSpPr>
        <p:spPr>
          <a:xfrm>
            <a:off x="5590047" y="1446566"/>
            <a:ext cx="2110716" cy="458817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Titular 2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4191361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que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 userDrawn="1"/>
        </p:nvSpPr>
        <p:spPr>
          <a:xfrm>
            <a:off x="1" y="4895850"/>
            <a:ext cx="9188450" cy="2476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s-ES"/>
          </a:p>
        </p:txBody>
      </p:sp>
      <p:graphicFrame>
        <p:nvGraphicFramePr>
          <p:cNvPr id="9" name="Diagrama 8"/>
          <p:cNvGraphicFramePr/>
          <p:nvPr userDrawn="1">
            <p:extLst>
              <p:ext uri="{D42A27DB-BD31-4B8C-83A1-F6EECF244321}">
                <p14:modId xmlns:p14="http://schemas.microsoft.com/office/powerpoint/2010/main" val="734144813"/>
              </p:ext>
            </p:extLst>
          </p:nvPr>
        </p:nvGraphicFramePr>
        <p:xfrm>
          <a:off x="2501900" y="1443038"/>
          <a:ext cx="4061286" cy="2209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Subtítulo 2"/>
          <p:cNvSpPr txBox="1">
            <a:spLocks/>
          </p:cNvSpPr>
          <p:nvPr userDrawn="1"/>
        </p:nvSpPr>
        <p:spPr>
          <a:xfrm>
            <a:off x="2949436" y="4891655"/>
            <a:ext cx="3375164" cy="458817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000" dirty="0" smtClean="0">
                <a:solidFill>
                  <a:schemeClr val="tx1"/>
                </a:solidFill>
                <a:latin typeface="Verdana"/>
                <a:cs typeface="Verdana"/>
              </a:rPr>
              <a:t>© McGraw-Hill</a:t>
            </a:r>
            <a:endParaRPr lang="es-ES" sz="1000" dirty="0">
              <a:solidFill>
                <a:schemeClr val="tx1"/>
              </a:solidFill>
              <a:latin typeface="Verdana"/>
              <a:cs typeface="Verdana"/>
            </a:endParaRPr>
          </a:p>
        </p:txBody>
      </p:sp>
      <p:pic>
        <p:nvPicPr>
          <p:cNvPr id="14" name="Imagen 13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4150" y="76569"/>
            <a:ext cx="1185361" cy="766868"/>
          </a:xfrm>
          <a:prstGeom prst="rect">
            <a:avLst/>
          </a:prstGeom>
        </p:spPr>
      </p:pic>
      <p:sp>
        <p:nvSpPr>
          <p:cNvPr id="15" name="Título 1"/>
          <p:cNvSpPr txBox="1">
            <a:spLocks/>
          </p:cNvSpPr>
          <p:nvPr userDrawn="1"/>
        </p:nvSpPr>
        <p:spPr>
          <a:xfrm>
            <a:off x="5102271" y="419101"/>
            <a:ext cx="2927947" cy="461963"/>
          </a:xfrm>
          <a:prstGeom prst="rect">
            <a:avLst/>
          </a:prstGeom>
        </p:spPr>
        <p:txBody>
          <a:bodyPr vert="horz" lIns="91438" tIns="45719" rIns="91438" bIns="45719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2400" dirty="0" smtClean="0">
                <a:solidFill>
                  <a:srgbClr val="000000"/>
                </a:solidFill>
                <a:latin typeface="Verdana"/>
                <a:cs typeface="Verdana"/>
              </a:rPr>
              <a:t>Esquema</a:t>
            </a:r>
            <a:endParaRPr lang="es-ES" sz="240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  <p:cxnSp>
        <p:nvCxnSpPr>
          <p:cNvPr id="3" name="Conector recto 2"/>
          <p:cNvCxnSpPr>
            <a:endCxn id="15" idx="2"/>
          </p:cNvCxnSpPr>
          <p:nvPr userDrawn="1"/>
        </p:nvCxnSpPr>
        <p:spPr>
          <a:xfrm flipH="1">
            <a:off x="6566245" y="881063"/>
            <a:ext cx="2736507" cy="0"/>
          </a:xfrm>
          <a:prstGeom prst="line">
            <a:avLst/>
          </a:prstGeom>
          <a:ln>
            <a:solidFill>
              <a:srgbClr val="21ADE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Imagen 18" descr="logo.pn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46" y="236675"/>
            <a:ext cx="709555" cy="644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674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ch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fondo_ficha_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n 10" descr="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612" y="389391"/>
            <a:ext cx="682039" cy="603487"/>
          </a:xfrm>
          <a:prstGeom prst="rect">
            <a:avLst/>
          </a:prstGeom>
        </p:spPr>
      </p:pic>
      <p:sp>
        <p:nvSpPr>
          <p:cNvPr id="12" name="Rectángulo 11"/>
          <p:cNvSpPr/>
          <p:nvPr userDrawn="1"/>
        </p:nvSpPr>
        <p:spPr>
          <a:xfrm>
            <a:off x="1" y="4895850"/>
            <a:ext cx="9188450" cy="2476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s-ES"/>
          </a:p>
        </p:txBody>
      </p:sp>
      <p:sp>
        <p:nvSpPr>
          <p:cNvPr id="13" name="Subtítulo 2"/>
          <p:cNvSpPr txBox="1">
            <a:spLocks/>
          </p:cNvSpPr>
          <p:nvPr userDrawn="1"/>
        </p:nvSpPr>
        <p:spPr>
          <a:xfrm>
            <a:off x="2949436" y="4891655"/>
            <a:ext cx="3375164" cy="458817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000" dirty="0" smtClean="0">
                <a:solidFill>
                  <a:schemeClr val="tx1"/>
                </a:solidFill>
                <a:latin typeface="Verdana"/>
                <a:cs typeface="Verdana"/>
              </a:rPr>
              <a:t>© McGraw-Hill</a:t>
            </a:r>
            <a:endParaRPr lang="es-ES" sz="1000" dirty="0">
              <a:solidFill>
                <a:schemeClr val="tx1"/>
              </a:solidFill>
              <a:latin typeface="Verdana"/>
              <a:cs typeface="Verdana"/>
            </a:endParaRPr>
          </a:p>
        </p:txBody>
      </p:sp>
      <p:graphicFrame>
        <p:nvGraphicFramePr>
          <p:cNvPr id="14" name="Tabla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992816809"/>
              </p:ext>
            </p:extLst>
          </p:nvPr>
        </p:nvGraphicFramePr>
        <p:xfrm>
          <a:off x="1154084" y="1439669"/>
          <a:ext cx="3358650" cy="2503170"/>
        </p:xfrm>
        <a:graphic>
          <a:graphicData uri="http://schemas.openxmlformats.org/drawingml/2006/table">
            <a:tbl>
              <a:tblPr firstRow="1" bandRow="1">
                <a:effectLst>
                  <a:reflection blurRad="6350" stA="52000" endA="300" endPos="35000" dir="5400000" sy="-100000" algn="bl" rotWithShape="0"/>
                </a:effectLst>
                <a:tableStyleId>{5A111915-BE36-4E01-A7E5-04B1672EAD32}</a:tableStyleId>
              </a:tblPr>
              <a:tblGrid>
                <a:gridCol w="1679325"/>
                <a:gridCol w="1679325"/>
              </a:tblGrid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Verdana"/>
                          <a:cs typeface="Verdana"/>
                        </a:rPr>
                        <a:t>Índice 1</a:t>
                      </a:r>
                      <a:endParaRPr lang="es-ES" sz="1100" dirty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noFill/>
                      <a:prstDash val="solid"/>
                    </a:lnB>
                    <a:solidFill>
                      <a:srgbClr val="21AD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Verdana"/>
                          <a:cs typeface="Verdana"/>
                        </a:rPr>
                        <a:t>Índice 2</a:t>
                      </a:r>
                      <a:endParaRPr lang="es-ES" sz="1100" dirty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9525" cap="flat" cmpd="sng" algn="ctr">
                      <a:noFill/>
                      <a:prstDash val="solid"/>
                    </a:lnB>
                    <a:solidFill>
                      <a:srgbClr val="21ADEA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9525" cap="flat" cmpd="sng" algn="ctr">
                      <a:noFill/>
                      <a:prstDash val="soli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9525" cap="flat" cmpd="sng" algn="ctr">
                      <a:noFill/>
                      <a:prstDash val="soli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9525" cap="flat" cmpd="sng" algn="ctr">
                      <a:noFill/>
                      <a:prstDash val="soli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9525" cap="flat" cmpd="sng" algn="ctr">
                      <a:noFill/>
                      <a:prstDash val="soli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9525" cap="flat" cmpd="sng" algn="ctr">
                      <a:noFill/>
                      <a:prstDash val="soli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9525" cap="flat" cmpd="sng" algn="ctr">
                      <a:noFill/>
                      <a:prstDash val="soli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9525" cap="flat" cmpd="sng" algn="ctr">
                      <a:noFill/>
                      <a:prstDash val="soli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5" name="CuadroTexto 14"/>
          <p:cNvSpPr txBox="1"/>
          <p:nvPr userDrawn="1"/>
        </p:nvSpPr>
        <p:spPr>
          <a:xfrm>
            <a:off x="4811034" y="1809752"/>
            <a:ext cx="3818616" cy="3554816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just"/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Lorem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ipsum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dolor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si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consectetur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adipiscing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elit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Ut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vestibulum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sapien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quis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leo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varius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rhoncus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Morbi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est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dapibus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condimentum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elit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aliquam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ultrices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nibh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Phasellus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et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volutpat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vitae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malesuada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leo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Nullam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vitae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tellus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convallis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porta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nisi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eu,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malesuada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nunc.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Nulla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nec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suscipit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massa, a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viverra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ligula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Morbi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in porta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nisl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Sed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quis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enim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vitae mi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sagittis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tincidunt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Ut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fermentum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odio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velit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et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laoreet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massa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vestibulum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id. Suspendisse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rhoncus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finibus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congue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Fusce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eleifend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massa et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tellus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auctor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a cursus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nibh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vestibulum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algn="just"/>
            <a:endParaRPr lang="fr-FR" sz="11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/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Mauris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ac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tortor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lacinia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lobortis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Quisque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efficitur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enim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non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ultricies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tempus.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sagittis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posuere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lacus sit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porta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aliquam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felis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ut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diam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mollis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sit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congue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urna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ultrices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In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hac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dictumst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Lorem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ipsum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dolor sit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consectetur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adipiscing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elit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Donec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volutpat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mauris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In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suscipit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convallis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urna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lobortis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enim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in ante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dapibus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a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sagittis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nibh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commodo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endParaRPr lang="es-ES" sz="11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/>
            <a:endParaRPr lang="fr-FR" sz="11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fr-FR" sz="1100" dirty="0"/>
          </a:p>
          <a:p>
            <a:endParaRPr lang="es-ES" sz="1100" dirty="0"/>
          </a:p>
        </p:txBody>
      </p:sp>
      <p:grpSp>
        <p:nvGrpSpPr>
          <p:cNvPr id="16" name="Agrupar 15"/>
          <p:cNvGrpSpPr/>
          <p:nvPr userDrawn="1"/>
        </p:nvGrpSpPr>
        <p:grpSpPr>
          <a:xfrm>
            <a:off x="4894234" y="1444983"/>
            <a:ext cx="1262552" cy="211294"/>
            <a:chOff x="716373" y="2162909"/>
            <a:chExt cx="2942067" cy="656491"/>
          </a:xfrm>
        </p:grpSpPr>
        <p:sp>
          <p:nvSpPr>
            <p:cNvPr id="17" name="Triángulo isósceles 16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sp>
          <p:nvSpPr>
            <p:cNvPr id="18" name="Triángulo isósceles 17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rgbClr val="21ADE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cxnSp>
          <p:nvCxnSpPr>
            <p:cNvPr id="19" name="Conector recto 18"/>
            <p:cNvCxnSpPr/>
            <p:nvPr/>
          </p:nvCxnSpPr>
          <p:spPr>
            <a:xfrm>
              <a:off x="1412059" y="2792425"/>
              <a:ext cx="2246381" cy="0"/>
            </a:xfrm>
            <a:prstGeom prst="line">
              <a:avLst/>
            </a:prstGeom>
            <a:ln>
              <a:solidFill>
                <a:srgbClr val="21ADE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Subtítulo 2"/>
          <p:cNvSpPr txBox="1">
            <a:spLocks/>
          </p:cNvSpPr>
          <p:nvPr userDrawn="1"/>
        </p:nvSpPr>
        <p:spPr>
          <a:xfrm>
            <a:off x="5175416" y="1350935"/>
            <a:ext cx="2110716" cy="458817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Titular 3</a:t>
            </a:r>
            <a:endParaRPr lang="es-ES" sz="160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  <p:pic>
        <p:nvPicPr>
          <p:cNvPr id="21" name="Imagen 2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0450" y="226009"/>
            <a:ext cx="1121861" cy="766868"/>
          </a:xfrm>
          <a:prstGeom prst="rect">
            <a:avLst/>
          </a:prstGeom>
        </p:spPr>
      </p:pic>
      <p:sp>
        <p:nvSpPr>
          <p:cNvPr id="23" name="Título 1"/>
          <p:cNvSpPr txBox="1">
            <a:spLocks/>
          </p:cNvSpPr>
          <p:nvPr userDrawn="1"/>
        </p:nvSpPr>
        <p:spPr>
          <a:xfrm>
            <a:off x="4645071" y="568541"/>
            <a:ext cx="2927947" cy="461963"/>
          </a:xfrm>
          <a:prstGeom prst="rect">
            <a:avLst/>
          </a:prstGeom>
        </p:spPr>
        <p:txBody>
          <a:bodyPr vert="horz" lIns="91438" tIns="45719" rIns="91438" bIns="45719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2400" dirty="0" smtClean="0">
                <a:solidFill>
                  <a:srgbClr val="000000"/>
                </a:solidFill>
                <a:latin typeface="Verdana"/>
                <a:cs typeface="Verdana"/>
              </a:rPr>
              <a:t>Ficha</a:t>
            </a:r>
            <a:endParaRPr lang="es-ES" sz="240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  <p:cxnSp>
        <p:nvCxnSpPr>
          <p:cNvPr id="25" name="Conector recto 24"/>
          <p:cNvCxnSpPr/>
          <p:nvPr userDrawn="1"/>
        </p:nvCxnSpPr>
        <p:spPr>
          <a:xfrm flipH="1">
            <a:off x="6096344" y="1030502"/>
            <a:ext cx="2736507" cy="0"/>
          </a:xfrm>
          <a:prstGeom prst="line">
            <a:avLst/>
          </a:prstGeom>
          <a:ln>
            <a:solidFill>
              <a:srgbClr val="21ADE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6526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1417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1" r:id="rId2"/>
    <p:sldLayoutId id="2147483649" r:id="rId3"/>
    <p:sldLayoutId id="2147483650" r:id="rId4"/>
    <p:sldLayoutId id="2147483653" r:id="rId5"/>
  </p:sldLayoutIdLst>
  <p:txStyles>
    <p:titleStyle>
      <a:lvl1pPr algn="ctr" defTabSz="457189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2" indent="-342892" algn="l" defTabSz="457189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1" indent="-285743" algn="l" defTabSz="457189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4" algn="l" defTabSz="457189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8" indent="-228594" algn="l" defTabSz="457189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9598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1000125" y="1270205"/>
            <a:ext cx="4778376" cy="3352595"/>
          </a:xfrm>
          <a:prstGeom prst="rect">
            <a:avLst/>
          </a:prstGeom>
        </p:spPr>
        <p:txBody>
          <a:bodyPr/>
          <a:lstStyle>
            <a:lvl1pPr marL="342892" indent="-342892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31" indent="-285743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2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8" indent="-228594" algn="l" defTabSz="457189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5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altLang="es-ES" b="1" dirty="0" smtClean="0"/>
              <a:t>Cultura emprendedora</a:t>
            </a:r>
          </a:p>
          <a:p>
            <a:pPr marL="0" indent="0">
              <a:buNone/>
            </a:pPr>
            <a:r>
              <a:rPr lang="es-ES" altLang="es-ES" sz="2200" dirty="0" smtClean="0"/>
              <a:t>Conjunto de cualidades, habilidades y conocimientos necesarios que poseen los individuos para poder gestionar </a:t>
            </a:r>
            <a:br>
              <a:rPr lang="es-ES" altLang="es-ES" sz="2200" dirty="0" smtClean="0"/>
            </a:br>
            <a:r>
              <a:rPr lang="es-ES" altLang="es-ES" sz="2200" dirty="0" smtClean="0"/>
              <a:t>su propio proyecto o itinerario profesional, o crear su propio negocio como alternativa (no como última salida) al trabajo por cuenta ajena.</a:t>
            </a:r>
            <a:endParaRPr lang="es-ES" altLang="es-ES" sz="2200" dirty="0"/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7278" y="1854200"/>
            <a:ext cx="2347422" cy="233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5041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7439935"/>
              </p:ext>
            </p:extLst>
          </p:nvPr>
        </p:nvGraphicFramePr>
        <p:xfrm>
          <a:off x="6452907" y="1151067"/>
          <a:ext cx="2098329" cy="34642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Image" r:id="rId3" imgW="8304762" imgH="13714286" progId="Photoshop.Image.8">
                  <p:embed/>
                </p:oleObj>
              </mc:Choice>
              <mc:Fallback>
                <p:oleObj name="Image" r:id="rId3" imgW="8304762" imgH="13714286" progId="Photoshop.Imag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52907" y="1151067"/>
                        <a:ext cx="2098329" cy="346429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991907" y="1151067"/>
            <a:ext cx="5294593" cy="2984278"/>
          </a:xfrm>
          <a:prstGeom prst="rect">
            <a:avLst/>
          </a:prstGeom>
        </p:spPr>
        <p:txBody>
          <a:bodyPr/>
          <a:lstStyle>
            <a:lvl1pPr marL="342892" indent="-342892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31" indent="-285743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2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8" indent="-228594" algn="l" defTabSz="457189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5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altLang="es-ES" b="1" dirty="0" smtClean="0"/>
              <a:t>Actuación de los trabajadores emprendedores en las empresas</a:t>
            </a:r>
          </a:p>
          <a:p>
            <a:pPr marL="0" indent="0">
              <a:buNone/>
            </a:pPr>
            <a:r>
              <a:rPr lang="es-ES_tradnl" altLang="es-ES" sz="2200" dirty="0" smtClean="0"/>
              <a:t>Los trabajadores emprendedores desarrollan sus capacidades emprendedoras dentro de las empresas donde trabajan.</a:t>
            </a:r>
            <a:endParaRPr lang="es-ES" altLang="es-ES" sz="2200" dirty="0"/>
          </a:p>
        </p:txBody>
      </p:sp>
    </p:spTree>
    <p:extLst>
      <p:ext uri="{BB962C8B-B14F-4D97-AF65-F5344CB8AC3E}">
        <p14:creationId xmlns:p14="http://schemas.microsoft.com/office/powerpoint/2010/main" val="38635323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1482725" y="1065594"/>
            <a:ext cx="6937375" cy="1478521"/>
          </a:xfrm>
          <a:prstGeom prst="rect">
            <a:avLst/>
          </a:prstGeom>
        </p:spPr>
        <p:txBody>
          <a:bodyPr/>
          <a:lstStyle>
            <a:lvl1pPr marL="342892" indent="-342892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31" indent="-285743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2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8" indent="-228594" algn="l" defTabSz="457189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5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altLang="es-ES" b="1" dirty="0" smtClean="0"/>
              <a:t>Autoempleo</a:t>
            </a:r>
          </a:p>
          <a:p>
            <a:pPr marL="0" indent="0">
              <a:buNone/>
            </a:pPr>
            <a:r>
              <a:rPr lang="es-ES" altLang="es-ES" sz="2200" dirty="0" smtClean="0"/>
              <a:t>Actividad profesional o empresarial, generada por el propio sujeto que la ejerce de forma directa.</a:t>
            </a:r>
          </a:p>
          <a:p>
            <a:endParaRPr lang="es-ES" altLang="es-ES" sz="2200" dirty="0"/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450" y="2709215"/>
            <a:ext cx="6991350" cy="215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12126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 txBox="1">
            <a:spLocks noChangeArrowheads="1"/>
          </p:cNvSpPr>
          <p:nvPr/>
        </p:nvSpPr>
        <p:spPr>
          <a:xfrm>
            <a:off x="1000125" y="1335088"/>
            <a:ext cx="4575175" cy="2678111"/>
          </a:xfrm>
          <a:prstGeom prst="rect">
            <a:avLst/>
          </a:prstGeom>
        </p:spPr>
        <p:txBody>
          <a:bodyPr/>
          <a:lstStyle>
            <a:lvl1pPr marL="342892" indent="-342892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31" indent="-285743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2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8" indent="-228594" algn="l" defTabSz="457189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5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altLang="es-ES" b="1" dirty="0" smtClean="0"/>
              <a:t>El empresario</a:t>
            </a:r>
          </a:p>
          <a:p>
            <a:pPr marL="0" indent="0">
              <a:buNone/>
            </a:pPr>
            <a:r>
              <a:rPr lang="es-ES" altLang="es-ES" sz="2200" dirty="0" smtClean="0"/>
              <a:t>Persona capaz de </a:t>
            </a:r>
            <a:r>
              <a:rPr lang="es-ES" altLang="es-ES" sz="2200" b="1" dirty="0" smtClean="0"/>
              <a:t>identificar</a:t>
            </a:r>
            <a:r>
              <a:rPr lang="es-ES" altLang="es-ES" sz="2200" dirty="0" smtClean="0"/>
              <a:t> una necesidad, </a:t>
            </a:r>
            <a:r>
              <a:rPr lang="es-ES" altLang="es-ES" sz="2200" b="1" dirty="0" smtClean="0"/>
              <a:t>reunir</a:t>
            </a:r>
            <a:r>
              <a:rPr lang="es-ES" altLang="es-ES" sz="2200" dirty="0" smtClean="0"/>
              <a:t> los recursos necesarios y </a:t>
            </a:r>
            <a:r>
              <a:rPr lang="es-ES" altLang="es-ES" sz="2200" b="1" dirty="0" smtClean="0"/>
              <a:t>emprender</a:t>
            </a:r>
            <a:r>
              <a:rPr lang="es-ES" altLang="es-ES" sz="2200" dirty="0" smtClean="0"/>
              <a:t> una acción para </a:t>
            </a:r>
            <a:r>
              <a:rPr lang="es-ES" altLang="es-ES" sz="2200" b="1" dirty="0" smtClean="0"/>
              <a:t>satisfacer</a:t>
            </a:r>
            <a:r>
              <a:rPr lang="es-ES" altLang="es-ES" sz="2200" dirty="0" smtClean="0"/>
              <a:t> la necesidad identificada.</a:t>
            </a:r>
          </a:p>
          <a:p>
            <a:endParaRPr lang="es-ES" altLang="es-ES" sz="2200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9138" y="1323975"/>
            <a:ext cx="2295525" cy="290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42485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974725" y="2095296"/>
            <a:ext cx="3406776" cy="742944"/>
          </a:xfrm>
          <a:prstGeom prst="rect">
            <a:avLst/>
          </a:prstGeom>
        </p:spPr>
        <p:txBody>
          <a:bodyPr/>
          <a:lstStyle>
            <a:lvl1pPr marL="342892" indent="-342892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31" indent="-285743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2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8" indent="-228594" algn="l" defTabSz="457189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5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altLang="es-ES" b="1" dirty="0" smtClean="0"/>
              <a:t>El </a:t>
            </a:r>
            <a:r>
              <a:rPr lang="es-ES" altLang="es-ES" b="1" dirty="0" smtClean="0"/>
              <a:t>empresario</a:t>
            </a:r>
          </a:p>
          <a:p>
            <a:pPr marL="0" indent="0">
              <a:buNone/>
            </a:pPr>
            <a:endParaRPr lang="es-ES" altLang="es-ES" b="1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183040"/>
            <a:ext cx="3019425" cy="4567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55959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544512" y="1358900"/>
            <a:ext cx="4027488" cy="611187"/>
          </a:xfrm>
          <a:prstGeom prst="rect">
            <a:avLst/>
          </a:prstGeom>
        </p:spPr>
        <p:txBody>
          <a:bodyPr/>
          <a:lstStyle>
            <a:lvl1pPr marL="342892" indent="-342892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31" indent="-285743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2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8" indent="-228594" algn="l" defTabSz="457189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5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altLang="es-ES" b="1" dirty="0" smtClean="0"/>
              <a:t>El </a:t>
            </a:r>
            <a:r>
              <a:rPr lang="es-ES" altLang="es-ES" b="1" dirty="0" smtClean="0"/>
              <a:t>empresario</a:t>
            </a:r>
            <a:endParaRPr lang="es-ES" altLang="es-ES" b="1" dirty="0" smtClean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003298"/>
            <a:ext cx="3943350" cy="336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9055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900113" y="1055689"/>
            <a:ext cx="3914775" cy="3592512"/>
          </a:xfrm>
          <a:prstGeom prst="rect">
            <a:avLst/>
          </a:prstGeom>
        </p:spPr>
        <p:txBody>
          <a:bodyPr/>
          <a:lstStyle>
            <a:lvl1pPr marL="342892" indent="-342892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31" indent="-285743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2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8" indent="-228594" algn="l" defTabSz="457189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5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s-ES" altLang="es-ES" b="1" dirty="0" smtClean="0"/>
              <a:t>El empresario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altLang="es-ES" sz="2200" b="1" dirty="0" smtClean="0"/>
              <a:t>Actitudes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es-ES" altLang="es-ES" sz="2000" dirty="0" smtClean="0"/>
              <a:t> </a:t>
            </a:r>
            <a:r>
              <a:rPr lang="es-ES_tradnl" altLang="es-ES" sz="2000" dirty="0" smtClean="0"/>
              <a:t>Capacidad para asumir riesgos.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es-ES_tradnl" altLang="es-ES" sz="2000" dirty="0" smtClean="0"/>
              <a:t> Facilidad para tomar decisiones.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es-ES_tradnl" altLang="es-ES" sz="2000" dirty="0" smtClean="0"/>
              <a:t> Capacidad para asumir responsabilidades.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es-ES_tradnl" altLang="es-ES" sz="2000" dirty="0" smtClean="0"/>
              <a:t> Capacidad creativa e innovadora.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es-ES_tradnl" altLang="es-ES" sz="2000" dirty="0" smtClean="0"/>
              <a:t> Capacidad de organización </a:t>
            </a:r>
            <a:br>
              <a:rPr lang="es-ES_tradnl" altLang="es-ES" sz="2000" dirty="0" smtClean="0"/>
            </a:br>
            <a:r>
              <a:rPr lang="es-ES_tradnl" altLang="es-ES" sz="2000" dirty="0" smtClean="0"/>
              <a:t>y dirección.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endParaRPr lang="es-ES_tradnl" altLang="es-ES" sz="2000" dirty="0"/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5151438" y="1984375"/>
            <a:ext cx="3700462" cy="2739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marL="342892" indent="-342892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lang="es-ES_tradnl" altLang="es-ES" sz="2000" dirty="0"/>
              <a:t>Capacidad de adaptarse </a:t>
            </a:r>
            <a:r>
              <a:rPr lang="es-ES_tradnl" altLang="es-ES" sz="2000" dirty="0" smtClean="0"/>
              <a:t/>
            </a:r>
            <a:br>
              <a:rPr lang="es-ES_tradnl" altLang="es-ES" sz="2000" dirty="0" smtClean="0"/>
            </a:br>
            <a:r>
              <a:rPr lang="es-ES_tradnl" altLang="es-ES" sz="2000" dirty="0" smtClean="0"/>
              <a:t>a </a:t>
            </a:r>
            <a:r>
              <a:rPr lang="es-ES_tradnl" altLang="es-ES" sz="2000" dirty="0"/>
              <a:t>situaciones nuevas.</a:t>
            </a:r>
          </a:p>
          <a:p>
            <a:pPr marL="342892" indent="-342892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lang="es-ES_tradnl" altLang="es-ES" sz="2000" dirty="0"/>
              <a:t> Capacidad de observación </a:t>
            </a:r>
            <a:r>
              <a:rPr lang="es-ES_tradnl" altLang="es-ES" sz="2000" dirty="0" smtClean="0"/>
              <a:t/>
            </a:r>
            <a:br>
              <a:rPr lang="es-ES_tradnl" altLang="es-ES" sz="2000" dirty="0" smtClean="0"/>
            </a:br>
            <a:r>
              <a:rPr lang="es-ES_tradnl" altLang="es-ES" sz="2000" dirty="0" smtClean="0"/>
              <a:t>y </a:t>
            </a:r>
            <a:r>
              <a:rPr lang="es-ES_tradnl" altLang="es-ES" sz="2000" dirty="0"/>
              <a:t>previsión.</a:t>
            </a:r>
          </a:p>
          <a:p>
            <a:pPr marL="342892" indent="-342892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lang="es-ES_tradnl" altLang="es-ES" sz="2000" dirty="0"/>
              <a:t> Habilidades sociales.</a:t>
            </a:r>
          </a:p>
          <a:p>
            <a:pPr marL="342892" indent="-342892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lang="es-ES_tradnl" altLang="es-ES" sz="2000" dirty="0"/>
              <a:t> Confianza en sí mismo </a:t>
            </a:r>
            <a:r>
              <a:rPr lang="es-ES_tradnl" altLang="es-ES" sz="2000" dirty="0" smtClean="0"/>
              <a:t/>
            </a:r>
            <a:br>
              <a:rPr lang="es-ES_tradnl" altLang="es-ES" sz="2000" dirty="0" smtClean="0"/>
            </a:br>
            <a:r>
              <a:rPr lang="es-ES_tradnl" altLang="es-ES" sz="2000" dirty="0" smtClean="0"/>
              <a:t>y </a:t>
            </a:r>
            <a:r>
              <a:rPr lang="es-ES_tradnl" altLang="es-ES" sz="2000" dirty="0"/>
              <a:t>perseverancia.</a:t>
            </a:r>
          </a:p>
          <a:p>
            <a:pPr algn="l">
              <a:spcBef>
                <a:spcPct val="100000"/>
              </a:spcBef>
              <a:buFont typeface="Wingdings" pitchFamily="2" charset="2"/>
              <a:buNone/>
            </a:pPr>
            <a:endParaRPr lang="es-ES" altLang="es-ES" sz="2000" b="0" dirty="0">
              <a:solidFill>
                <a:schemeClr val="accent2"/>
              </a:solidFill>
              <a:latin typeface="Futura Std Boo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57534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1000125" y="1395413"/>
            <a:ext cx="5133975" cy="1957387"/>
          </a:xfrm>
          <a:prstGeom prst="rect">
            <a:avLst/>
          </a:prstGeom>
        </p:spPr>
        <p:txBody>
          <a:bodyPr/>
          <a:lstStyle>
            <a:lvl1pPr marL="342892" indent="-342892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31" indent="-285743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2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8" indent="-228594" algn="l" defTabSz="457189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5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altLang="es-ES" b="1" dirty="0" smtClean="0"/>
              <a:t>El empresario</a:t>
            </a:r>
          </a:p>
          <a:p>
            <a:pPr marL="0" indent="0">
              <a:buNone/>
            </a:pPr>
            <a:r>
              <a:rPr lang="es-ES" altLang="es-ES" sz="2200" b="1" dirty="0" smtClean="0"/>
              <a:t>Aptitudes</a:t>
            </a:r>
          </a:p>
          <a:p>
            <a:pPr>
              <a:buFont typeface="Wingdings" pitchFamily="2" charset="2"/>
              <a:buChar char="§"/>
            </a:pPr>
            <a:r>
              <a:rPr lang="es-ES_tradnl" altLang="es-ES" sz="2000" dirty="0" smtClean="0"/>
              <a:t>Conocimientos </a:t>
            </a:r>
            <a:r>
              <a:rPr lang="es-ES_tradnl" altLang="es-ES" sz="2000" dirty="0" smtClean="0"/>
              <a:t>profesionales.</a:t>
            </a:r>
          </a:p>
          <a:p>
            <a:pPr>
              <a:buFont typeface="Wingdings" pitchFamily="2" charset="2"/>
              <a:buChar char="§"/>
            </a:pPr>
            <a:r>
              <a:rPr lang="es-ES_tradnl" altLang="es-ES" sz="2000" dirty="0" smtClean="0"/>
              <a:t>Conocimientos sobre gestión empresarial.</a:t>
            </a:r>
            <a:endParaRPr lang="es-ES" altLang="es-ES" sz="2000" dirty="0"/>
          </a:p>
        </p:txBody>
      </p:sp>
    </p:spTree>
    <p:extLst>
      <p:ext uri="{BB962C8B-B14F-4D97-AF65-F5344CB8AC3E}">
        <p14:creationId xmlns:p14="http://schemas.microsoft.com/office/powerpoint/2010/main" val="13285954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1000125" y="1587500"/>
            <a:ext cx="4486275" cy="2422526"/>
          </a:xfrm>
          <a:prstGeom prst="rect">
            <a:avLst/>
          </a:prstGeom>
        </p:spPr>
        <p:txBody>
          <a:bodyPr/>
          <a:lstStyle>
            <a:lvl1pPr marL="342892" indent="-342892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31" indent="-285743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2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8" indent="-228594" algn="l" defTabSz="457189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5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altLang="es-ES" b="1" dirty="0" smtClean="0"/>
              <a:t>El empresario</a:t>
            </a:r>
          </a:p>
          <a:p>
            <a:pPr marL="0" indent="0">
              <a:buNone/>
            </a:pPr>
            <a:r>
              <a:rPr lang="es-ES_tradnl" altLang="es-ES" sz="2200" b="1" dirty="0" smtClean="0"/>
              <a:t>Capacidad para asumir riesgos</a:t>
            </a:r>
          </a:p>
          <a:p>
            <a:pPr marL="0" indent="0">
              <a:buNone/>
            </a:pPr>
            <a:r>
              <a:rPr lang="es-ES_tradnl" altLang="es-ES" sz="2200" dirty="0" smtClean="0"/>
              <a:t>La capacidad para asumir riesgos es un aspecto consustancial a cualquier decisión empresarial.</a:t>
            </a:r>
            <a:endParaRPr lang="es-ES" altLang="es-ES" sz="2200" dirty="0" smtClean="0"/>
          </a:p>
          <a:p>
            <a:endParaRPr lang="es-ES" altLang="es-ES" sz="2200" dirty="0"/>
          </a:p>
        </p:txBody>
      </p:sp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7538" y="1455990"/>
            <a:ext cx="2493962" cy="2369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26815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1165225" y="812730"/>
            <a:ext cx="7456488" cy="1462087"/>
          </a:xfrm>
          <a:prstGeom prst="rect">
            <a:avLst/>
          </a:prstGeom>
        </p:spPr>
        <p:txBody>
          <a:bodyPr/>
          <a:lstStyle>
            <a:lvl1pPr marL="342892" indent="-342892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31" indent="-285743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2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8" indent="-228594" algn="l" defTabSz="457189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5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_tradnl" altLang="es-ES" b="1" dirty="0" smtClean="0"/>
              <a:t>La idea</a:t>
            </a:r>
          </a:p>
          <a:p>
            <a:pPr marL="0" indent="0">
              <a:buNone/>
            </a:pPr>
            <a:r>
              <a:rPr lang="es-ES_tradnl" altLang="es-ES" sz="2200" dirty="0" smtClean="0"/>
              <a:t>La idea</a:t>
            </a:r>
            <a:r>
              <a:rPr lang="es-ES_tradnl" altLang="es-ES" sz="2200" b="1" dirty="0" smtClean="0"/>
              <a:t> </a:t>
            </a:r>
            <a:r>
              <a:rPr lang="es-ES_tradnl" altLang="es-ES" sz="2200" dirty="0" smtClean="0"/>
              <a:t>es el </a:t>
            </a:r>
            <a:r>
              <a:rPr lang="es-ES_tradnl" altLang="es-ES" sz="2200" b="1" dirty="0" smtClean="0"/>
              <a:t>punto de partida </a:t>
            </a:r>
            <a:r>
              <a:rPr lang="es-ES_tradnl" altLang="es-ES" sz="2200" dirty="0" smtClean="0"/>
              <a:t>de todo proyecto empresarial.</a:t>
            </a:r>
            <a:endParaRPr lang="es-ES" altLang="es-ES" sz="2200" dirty="0"/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6587" y="2634456"/>
            <a:ext cx="5381625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5569" y="1869177"/>
            <a:ext cx="6705600" cy="811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6319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1000125" y="976313"/>
            <a:ext cx="7456488" cy="1208087"/>
          </a:xfrm>
          <a:prstGeom prst="rect">
            <a:avLst/>
          </a:prstGeom>
        </p:spPr>
        <p:txBody>
          <a:bodyPr/>
          <a:lstStyle>
            <a:lvl1pPr marL="342892" indent="-342892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31" indent="-285743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2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8" indent="-228594" algn="l" defTabSz="457189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5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_tradnl" altLang="es-ES" b="1" dirty="0" smtClean="0"/>
              <a:t>La idea: creatividad </a:t>
            </a:r>
          </a:p>
          <a:p>
            <a:pPr marL="0" indent="0" algn="ctr">
              <a:buNone/>
            </a:pPr>
            <a:r>
              <a:rPr lang="es-ES_tradnl" altLang="es-ES" sz="2200" dirty="0" smtClean="0"/>
              <a:t>Creatividad es la </a:t>
            </a:r>
            <a:r>
              <a:rPr lang="es-ES_tradnl" altLang="es-ES" sz="2200" b="1" dirty="0" smtClean="0"/>
              <a:t>generación </a:t>
            </a:r>
            <a:r>
              <a:rPr lang="es-ES_tradnl" altLang="es-ES" sz="2200" dirty="0" smtClean="0"/>
              <a:t>de nuevas ideas.</a:t>
            </a:r>
          </a:p>
          <a:p>
            <a:pPr algn="ctr">
              <a:spcBef>
                <a:spcPct val="0"/>
              </a:spcBef>
            </a:pPr>
            <a:endParaRPr lang="es-ES" altLang="es-ES" sz="2200" dirty="0" smtClean="0"/>
          </a:p>
          <a:p>
            <a:pPr algn="ctr"/>
            <a:endParaRPr lang="es-ES" altLang="es-ES" sz="2200" dirty="0"/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499" y="2184400"/>
            <a:ext cx="3351213" cy="2454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99341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973138" y="992188"/>
            <a:ext cx="7456488" cy="3389311"/>
          </a:xfrm>
          <a:prstGeom prst="rect">
            <a:avLst/>
          </a:prstGeom>
        </p:spPr>
        <p:txBody>
          <a:bodyPr/>
          <a:lstStyle>
            <a:lvl1pPr marL="342892" indent="-342892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31" indent="-285743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2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8" indent="-228594" algn="l" defTabSz="457189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5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_tradnl" altLang="es-ES" b="1" dirty="0" smtClean="0"/>
              <a:t>La idea: innovación</a:t>
            </a:r>
          </a:p>
          <a:p>
            <a:pPr marL="0" indent="0">
              <a:spcBef>
                <a:spcPct val="0"/>
              </a:spcBef>
              <a:buNone/>
            </a:pPr>
            <a:r>
              <a:rPr lang="es-ES_tradnl" altLang="es-ES" sz="2200" dirty="0" smtClean="0"/>
              <a:t>Innovación</a:t>
            </a:r>
            <a:r>
              <a:rPr lang="es-ES_tradnl" altLang="es-ES" dirty="0" smtClean="0"/>
              <a:t> </a:t>
            </a:r>
            <a:r>
              <a:rPr lang="es-ES_tradnl" altLang="es-ES" sz="2200" dirty="0" smtClean="0"/>
              <a:t>es la</a:t>
            </a:r>
            <a:r>
              <a:rPr lang="es-ES_tradnl" altLang="es-ES" sz="2200" b="1" dirty="0" smtClean="0"/>
              <a:t> implantación </a:t>
            </a:r>
            <a:r>
              <a:rPr lang="es-ES_tradnl" altLang="es-ES" sz="2200" dirty="0" smtClean="0"/>
              <a:t>de nuevas ideas.</a:t>
            </a:r>
          </a:p>
          <a:p>
            <a:pPr marL="0" indent="0">
              <a:buNone/>
            </a:pPr>
            <a:r>
              <a:rPr lang="es-ES_tradnl" altLang="es-ES" sz="2200" dirty="0" smtClean="0"/>
              <a:t>Puede ser de cinco tipos:</a:t>
            </a:r>
          </a:p>
          <a:p>
            <a:pPr lvl="1">
              <a:buFont typeface="Wingdings" pitchFamily="2" charset="2"/>
              <a:buChar char="§"/>
            </a:pPr>
            <a:r>
              <a:rPr lang="es-ES_tradnl" altLang="es-ES" sz="2200" dirty="0"/>
              <a:t>De producto.</a:t>
            </a:r>
          </a:p>
          <a:p>
            <a:pPr lvl="1">
              <a:buFont typeface="Wingdings" pitchFamily="2" charset="2"/>
              <a:buChar char="§"/>
            </a:pPr>
            <a:r>
              <a:rPr lang="es-ES_tradnl" altLang="es-ES" sz="2200" dirty="0"/>
              <a:t>De proceso.</a:t>
            </a:r>
          </a:p>
          <a:p>
            <a:pPr lvl="1">
              <a:buFont typeface="Wingdings" pitchFamily="2" charset="2"/>
              <a:buChar char="§"/>
            </a:pPr>
            <a:r>
              <a:rPr lang="es-ES_tradnl" altLang="es-ES" sz="2200" dirty="0" smtClean="0"/>
              <a:t>De marketing.</a:t>
            </a:r>
          </a:p>
          <a:p>
            <a:pPr lvl="1">
              <a:buFont typeface="Wingdings" pitchFamily="2" charset="2"/>
              <a:buChar char="§"/>
            </a:pPr>
            <a:r>
              <a:rPr lang="es-ES_tradnl" altLang="es-ES" sz="2200" dirty="0" smtClean="0"/>
              <a:t>De organización empresarial. </a:t>
            </a:r>
          </a:p>
          <a:p>
            <a:pPr marL="457188" lvl="1" indent="0">
              <a:buNone/>
            </a:pPr>
            <a:r>
              <a:rPr lang="es-ES_tradnl" altLang="es-ES" sz="2200" dirty="0" smtClean="0"/>
              <a:t>…….y además, puede tratarse de </a:t>
            </a:r>
            <a:r>
              <a:rPr lang="es-ES_tradnl" altLang="es-ES" sz="2200" b="1" dirty="0" smtClean="0"/>
              <a:t>innovación tecnológica.</a:t>
            </a:r>
            <a:endParaRPr lang="es-ES" altLang="es-ES" sz="2200" b="1" dirty="0"/>
          </a:p>
          <a:p>
            <a:endParaRPr lang="es-ES" altLang="es-ES" sz="2200" dirty="0"/>
          </a:p>
        </p:txBody>
      </p:sp>
    </p:spTree>
    <p:extLst>
      <p:ext uri="{BB962C8B-B14F-4D97-AF65-F5344CB8AC3E}">
        <p14:creationId xmlns:p14="http://schemas.microsoft.com/office/powerpoint/2010/main" val="15785949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1000125" y="1128713"/>
            <a:ext cx="7456488" cy="1500187"/>
          </a:xfrm>
          <a:prstGeom prst="rect">
            <a:avLst/>
          </a:prstGeom>
        </p:spPr>
        <p:txBody>
          <a:bodyPr/>
          <a:lstStyle>
            <a:lvl1pPr marL="342892" indent="-342892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31" indent="-285743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2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8" indent="-228594" algn="l" defTabSz="457189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5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_tradnl" altLang="es-ES" b="1" dirty="0" smtClean="0"/>
              <a:t>Análisis y valoración de la idea</a:t>
            </a:r>
          </a:p>
          <a:p>
            <a:pPr marL="0" indent="0">
              <a:spcBef>
                <a:spcPct val="0"/>
              </a:spcBef>
              <a:buNone/>
            </a:pPr>
            <a:r>
              <a:rPr lang="es-ES_tradnl" altLang="es-ES" sz="2200" dirty="0" smtClean="0"/>
              <a:t>El análisis y la valoración de la idea es fundamental para  tomar la decisión de seguir con el proyecto o cambiarlo.</a:t>
            </a:r>
          </a:p>
          <a:p>
            <a:pPr>
              <a:spcBef>
                <a:spcPct val="0"/>
              </a:spcBef>
            </a:pPr>
            <a:endParaRPr lang="es-ES_tradnl" altLang="es-ES" sz="2200" dirty="0" smtClean="0"/>
          </a:p>
          <a:p>
            <a:pPr>
              <a:spcBef>
                <a:spcPct val="0"/>
              </a:spcBef>
            </a:pPr>
            <a:endParaRPr lang="es-ES" altLang="es-ES" sz="2200" dirty="0"/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200" y="2628900"/>
            <a:ext cx="6764338" cy="149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489131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5524</TotalTime>
  <Words>245</Words>
  <Application>Microsoft Office PowerPoint</Application>
  <PresentationFormat>Presentación en pantalla (16:9)</PresentationFormat>
  <Paragraphs>43</Paragraphs>
  <Slides>14</Slides>
  <Notes>1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6" baseType="lpstr">
      <vt:lpstr>Tema de Office</vt:lpstr>
      <vt:lpstr>Image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micasa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David perez lopez</dc:creator>
  <cp:lastModifiedBy>Patricia Rayon</cp:lastModifiedBy>
  <cp:revision>92</cp:revision>
  <dcterms:created xsi:type="dcterms:W3CDTF">2014-11-24T08:34:51Z</dcterms:created>
  <dcterms:modified xsi:type="dcterms:W3CDTF">2015-05-18T13:39:12Z</dcterms:modified>
</cp:coreProperties>
</file>